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80" r:id="rId6"/>
    <p:sldId id="260" r:id="rId7"/>
    <p:sldId id="261" r:id="rId8"/>
    <p:sldId id="275" r:id="rId9"/>
    <p:sldId id="263" r:id="rId10"/>
    <p:sldId id="274" r:id="rId11"/>
    <p:sldId id="262" r:id="rId12"/>
    <p:sldId id="277" r:id="rId13"/>
    <p:sldId id="276" r:id="rId14"/>
    <p:sldId id="278" r:id="rId15"/>
    <p:sldId id="279" r:id="rId16"/>
    <p:sldId id="269" r:id="rId17"/>
    <p:sldId id="270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0"/>
  </p:normalViewPr>
  <p:slideViewPr>
    <p:cSldViewPr snapToGrid="0" snapToObjects="1">
      <p:cViewPr varScale="1">
        <p:scale>
          <a:sx n="59" d="100"/>
          <a:sy n="59" d="100"/>
        </p:scale>
        <p:origin x="94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ata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4" Type="http://schemas.openxmlformats.org/officeDocument/2006/relationships/image" Target="../media/image6.svg"/></Relationships>
</file>

<file path=ppt/diagrams/_rels/drawing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svg"/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svg"/><Relationship Id="rId1" Type="http://schemas.openxmlformats.org/officeDocument/2006/relationships/image" Target="../media/image17.png"/><Relationship Id="rId6" Type="http://schemas.openxmlformats.org/officeDocument/2006/relationships/image" Target="../media/image22.svg"/><Relationship Id="rId5" Type="http://schemas.openxmlformats.org/officeDocument/2006/relationships/image" Target="../media/image21.png"/><Relationship Id="rId4" Type="http://schemas.openxmlformats.org/officeDocument/2006/relationships/image" Target="../media/image2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D54507-061C-4F1C-AF5E-CB45514FFF9E}" type="doc">
      <dgm:prSet loTypeId="urn:microsoft.com/office/officeart/2016/7/layout/LinearBlockProcessNumbered" loCatId="process" qsTypeId="urn:microsoft.com/office/officeart/2005/8/quickstyle/simple4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37CEBAF-43C2-4B34-936C-49781C44D5F4}">
      <dgm:prSet/>
      <dgm:spPr/>
      <dgm:t>
        <a:bodyPr/>
        <a:lstStyle/>
        <a:p>
          <a:r>
            <a:rPr lang="en-US"/>
            <a:t>To create an optimized search engine system that retrieves information from the internet, based on the search query that the user entered. </a:t>
          </a:r>
        </a:p>
      </dgm:t>
    </dgm:pt>
    <dgm:pt modelId="{18335278-B2F0-4350-A7FE-547FA9B067C8}" type="parTrans" cxnId="{9C1C119A-7183-4B18-81EB-6EFC83B9FF18}">
      <dgm:prSet/>
      <dgm:spPr/>
      <dgm:t>
        <a:bodyPr/>
        <a:lstStyle/>
        <a:p>
          <a:endParaRPr lang="en-US"/>
        </a:p>
      </dgm:t>
    </dgm:pt>
    <dgm:pt modelId="{BF257ECF-91B2-43DF-89EF-C441394FC301}" type="sibTrans" cxnId="{9C1C119A-7183-4B18-81EB-6EFC83B9FF18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846E995F-227C-4622-90EC-5B3EEB1B4CFD}">
      <dgm:prSet/>
      <dgm:spPr/>
      <dgm:t>
        <a:bodyPr/>
        <a:lstStyle/>
        <a:p>
          <a:r>
            <a:rPr lang="en-US"/>
            <a:t>To focus on a specific domain of information and provide efficient and best results confined to the knowledge space of that domain. </a:t>
          </a:r>
        </a:p>
      </dgm:t>
    </dgm:pt>
    <dgm:pt modelId="{8042558A-DA3B-461B-A691-297EA6F54382}" type="parTrans" cxnId="{4791A478-49A4-4696-9E64-7EB06144B7F7}">
      <dgm:prSet/>
      <dgm:spPr/>
      <dgm:t>
        <a:bodyPr/>
        <a:lstStyle/>
        <a:p>
          <a:endParaRPr lang="en-US"/>
        </a:p>
      </dgm:t>
    </dgm:pt>
    <dgm:pt modelId="{9D99E807-344A-43FC-896A-C275B16FEC23}" type="sibTrans" cxnId="{4791A478-49A4-4696-9E64-7EB06144B7F7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7FFBCBEC-46FA-4752-816C-A15D2FACB1EF}">
      <dgm:prSet/>
      <dgm:spPr/>
      <dgm:t>
        <a:bodyPr/>
        <a:lstStyle/>
        <a:p>
          <a:r>
            <a:rPr lang="en-US"/>
            <a:t>To make the process for retrieving information as easy as possible for non-technical users. </a:t>
          </a:r>
        </a:p>
      </dgm:t>
    </dgm:pt>
    <dgm:pt modelId="{66F5DB4C-DDEE-4E55-BFAF-332AFE60B94A}" type="parTrans" cxnId="{614C2D8F-6AF1-47DF-8CC7-F4BD24799286}">
      <dgm:prSet/>
      <dgm:spPr/>
      <dgm:t>
        <a:bodyPr/>
        <a:lstStyle/>
        <a:p>
          <a:endParaRPr lang="en-US"/>
        </a:p>
      </dgm:t>
    </dgm:pt>
    <dgm:pt modelId="{145A3F9E-D5AA-4202-A6B6-E0C0ACEFEC3B}" type="sibTrans" cxnId="{614C2D8F-6AF1-47DF-8CC7-F4BD24799286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6AC3761C-438D-4A01-B1D5-7953876EB7C9}" type="pres">
      <dgm:prSet presAssocID="{CED54507-061C-4F1C-AF5E-CB45514FFF9E}" presName="Name0" presStyleCnt="0">
        <dgm:presLayoutVars>
          <dgm:animLvl val="lvl"/>
          <dgm:resizeHandles val="exact"/>
        </dgm:presLayoutVars>
      </dgm:prSet>
      <dgm:spPr/>
    </dgm:pt>
    <dgm:pt modelId="{781D956A-979C-4DCE-9126-6F3C3C5F0377}" type="pres">
      <dgm:prSet presAssocID="{937CEBAF-43C2-4B34-936C-49781C44D5F4}" presName="compositeNode" presStyleCnt="0">
        <dgm:presLayoutVars>
          <dgm:bulletEnabled val="1"/>
        </dgm:presLayoutVars>
      </dgm:prSet>
      <dgm:spPr/>
    </dgm:pt>
    <dgm:pt modelId="{BB613F4D-C967-476F-9B94-6E9BBA692E14}" type="pres">
      <dgm:prSet presAssocID="{937CEBAF-43C2-4B34-936C-49781C44D5F4}" presName="bgRect" presStyleLbl="alignNode1" presStyleIdx="0" presStyleCnt="3"/>
      <dgm:spPr/>
    </dgm:pt>
    <dgm:pt modelId="{8BD052C4-C5DD-461B-B748-14D0D30C0437}" type="pres">
      <dgm:prSet presAssocID="{BF257ECF-91B2-43DF-89EF-C441394FC301}" presName="sibTransNodeRect" presStyleLbl="alignNode1" presStyleIdx="0" presStyleCnt="3">
        <dgm:presLayoutVars>
          <dgm:chMax val="0"/>
          <dgm:bulletEnabled val="1"/>
        </dgm:presLayoutVars>
      </dgm:prSet>
      <dgm:spPr/>
    </dgm:pt>
    <dgm:pt modelId="{51BC948B-B250-44FD-920C-79B7FF0A3D88}" type="pres">
      <dgm:prSet presAssocID="{937CEBAF-43C2-4B34-936C-49781C44D5F4}" presName="nodeRect" presStyleLbl="alignNode1" presStyleIdx="0" presStyleCnt="3">
        <dgm:presLayoutVars>
          <dgm:bulletEnabled val="1"/>
        </dgm:presLayoutVars>
      </dgm:prSet>
      <dgm:spPr/>
    </dgm:pt>
    <dgm:pt modelId="{25205AC6-E49C-4E26-9214-F9DF260AAFB0}" type="pres">
      <dgm:prSet presAssocID="{BF257ECF-91B2-43DF-89EF-C441394FC301}" presName="sibTrans" presStyleCnt="0"/>
      <dgm:spPr/>
    </dgm:pt>
    <dgm:pt modelId="{8E80F105-696D-4C2E-88E7-7085A03E1372}" type="pres">
      <dgm:prSet presAssocID="{846E995F-227C-4622-90EC-5B3EEB1B4CFD}" presName="compositeNode" presStyleCnt="0">
        <dgm:presLayoutVars>
          <dgm:bulletEnabled val="1"/>
        </dgm:presLayoutVars>
      </dgm:prSet>
      <dgm:spPr/>
    </dgm:pt>
    <dgm:pt modelId="{67182D78-F425-465A-9967-D71141ABEDFB}" type="pres">
      <dgm:prSet presAssocID="{846E995F-227C-4622-90EC-5B3EEB1B4CFD}" presName="bgRect" presStyleLbl="alignNode1" presStyleIdx="1" presStyleCnt="3"/>
      <dgm:spPr/>
    </dgm:pt>
    <dgm:pt modelId="{7AFFED77-F894-45C3-BC8B-FA28ABCAEE9B}" type="pres">
      <dgm:prSet presAssocID="{9D99E807-344A-43FC-896A-C275B16FEC23}" presName="sibTransNodeRect" presStyleLbl="alignNode1" presStyleIdx="1" presStyleCnt="3">
        <dgm:presLayoutVars>
          <dgm:chMax val="0"/>
          <dgm:bulletEnabled val="1"/>
        </dgm:presLayoutVars>
      </dgm:prSet>
      <dgm:spPr/>
    </dgm:pt>
    <dgm:pt modelId="{34B70B69-D1AA-4C7A-AE2A-86936F1F2A27}" type="pres">
      <dgm:prSet presAssocID="{846E995F-227C-4622-90EC-5B3EEB1B4CFD}" presName="nodeRect" presStyleLbl="alignNode1" presStyleIdx="1" presStyleCnt="3">
        <dgm:presLayoutVars>
          <dgm:bulletEnabled val="1"/>
        </dgm:presLayoutVars>
      </dgm:prSet>
      <dgm:spPr/>
    </dgm:pt>
    <dgm:pt modelId="{FE3179D6-5963-495B-B36B-A9A44D206FA0}" type="pres">
      <dgm:prSet presAssocID="{9D99E807-344A-43FC-896A-C275B16FEC23}" presName="sibTrans" presStyleCnt="0"/>
      <dgm:spPr/>
    </dgm:pt>
    <dgm:pt modelId="{EDE32D5D-E687-407B-88B5-81506EC6DA5B}" type="pres">
      <dgm:prSet presAssocID="{7FFBCBEC-46FA-4752-816C-A15D2FACB1EF}" presName="compositeNode" presStyleCnt="0">
        <dgm:presLayoutVars>
          <dgm:bulletEnabled val="1"/>
        </dgm:presLayoutVars>
      </dgm:prSet>
      <dgm:spPr/>
    </dgm:pt>
    <dgm:pt modelId="{A4837CC3-447B-4913-85F0-86AA9B98A881}" type="pres">
      <dgm:prSet presAssocID="{7FFBCBEC-46FA-4752-816C-A15D2FACB1EF}" presName="bgRect" presStyleLbl="alignNode1" presStyleIdx="2" presStyleCnt="3"/>
      <dgm:spPr/>
    </dgm:pt>
    <dgm:pt modelId="{D26E0BAF-2B8C-451B-90BF-E823E2B6976F}" type="pres">
      <dgm:prSet presAssocID="{145A3F9E-D5AA-4202-A6B6-E0C0ACEFEC3B}" presName="sibTransNodeRect" presStyleLbl="alignNode1" presStyleIdx="2" presStyleCnt="3">
        <dgm:presLayoutVars>
          <dgm:chMax val="0"/>
          <dgm:bulletEnabled val="1"/>
        </dgm:presLayoutVars>
      </dgm:prSet>
      <dgm:spPr/>
    </dgm:pt>
    <dgm:pt modelId="{DF0914FF-E435-4A93-9088-685BA313810E}" type="pres">
      <dgm:prSet presAssocID="{7FFBCBEC-46FA-4752-816C-A15D2FACB1EF}" presName="nodeRect" presStyleLbl="alignNode1" presStyleIdx="2" presStyleCnt="3">
        <dgm:presLayoutVars>
          <dgm:bulletEnabled val="1"/>
        </dgm:presLayoutVars>
      </dgm:prSet>
      <dgm:spPr/>
    </dgm:pt>
  </dgm:ptLst>
  <dgm:cxnLst>
    <dgm:cxn modelId="{13D58A00-2697-45EB-BED8-78D446B2A4C7}" type="presOf" srcId="{7FFBCBEC-46FA-4752-816C-A15D2FACB1EF}" destId="{A4837CC3-447B-4913-85F0-86AA9B98A881}" srcOrd="0" destOrd="0" presId="urn:microsoft.com/office/officeart/2016/7/layout/LinearBlockProcessNumbered"/>
    <dgm:cxn modelId="{9521595E-A368-45DC-8516-570663DB81B3}" type="presOf" srcId="{846E995F-227C-4622-90EC-5B3EEB1B4CFD}" destId="{34B70B69-D1AA-4C7A-AE2A-86936F1F2A27}" srcOrd="1" destOrd="0" presId="urn:microsoft.com/office/officeart/2016/7/layout/LinearBlockProcessNumbered"/>
    <dgm:cxn modelId="{CCA1F669-2C24-412C-8402-823E5CB3ACA0}" type="presOf" srcId="{937CEBAF-43C2-4B34-936C-49781C44D5F4}" destId="{51BC948B-B250-44FD-920C-79B7FF0A3D88}" srcOrd="1" destOrd="0" presId="urn:microsoft.com/office/officeart/2016/7/layout/LinearBlockProcessNumbered"/>
    <dgm:cxn modelId="{E35CA454-BB34-4FE1-9966-C6976D2586C5}" type="presOf" srcId="{9D99E807-344A-43FC-896A-C275B16FEC23}" destId="{7AFFED77-F894-45C3-BC8B-FA28ABCAEE9B}" srcOrd="0" destOrd="0" presId="urn:microsoft.com/office/officeart/2016/7/layout/LinearBlockProcessNumbered"/>
    <dgm:cxn modelId="{4791A478-49A4-4696-9E64-7EB06144B7F7}" srcId="{CED54507-061C-4F1C-AF5E-CB45514FFF9E}" destId="{846E995F-227C-4622-90EC-5B3EEB1B4CFD}" srcOrd="1" destOrd="0" parTransId="{8042558A-DA3B-461B-A691-297EA6F54382}" sibTransId="{9D99E807-344A-43FC-896A-C275B16FEC23}"/>
    <dgm:cxn modelId="{614C2D8F-6AF1-47DF-8CC7-F4BD24799286}" srcId="{CED54507-061C-4F1C-AF5E-CB45514FFF9E}" destId="{7FFBCBEC-46FA-4752-816C-A15D2FACB1EF}" srcOrd="2" destOrd="0" parTransId="{66F5DB4C-DDEE-4E55-BFAF-332AFE60B94A}" sibTransId="{145A3F9E-D5AA-4202-A6B6-E0C0ACEFEC3B}"/>
    <dgm:cxn modelId="{9C1C119A-7183-4B18-81EB-6EFC83B9FF18}" srcId="{CED54507-061C-4F1C-AF5E-CB45514FFF9E}" destId="{937CEBAF-43C2-4B34-936C-49781C44D5F4}" srcOrd="0" destOrd="0" parTransId="{18335278-B2F0-4350-A7FE-547FA9B067C8}" sibTransId="{BF257ECF-91B2-43DF-89EF-C441394FC301}"/>
    <dgm:cxn modelId="{7963E09D-DB5B-496A-AE4D-9A8751197C5C}" type="presOf" srcId="{BF257ECF-91B2-43DF-89EF-C441394FC301}" destId="{8BD052C4-C5DD-461B-B748-14D0D30C0437}" srcOrd="0" destOrd="0" presId="urn:microsoft.com/office/officeart/2016/7/layout/LinearBlockProcessNumbered"/>
    <dgm:cxn modelId="{DAFD02AB-5320-4A10-8012-026F72E8BD43}" type="presOf" srcId="{7FFBCBEC-46FA-4752-816C-A15D2FACB1EF}" destId="{DF0914FF-E435-4A93-9088-685BA313810E}" srcOrd="1" destOrd="0" presId="urn:microsoft.com/office/officeart/2016/7/layout/LinearBlockProcessNumbered"/>
    <dgm:cxn modelId="{A54D5ED0-C6C5-49BE-95BD-062D519874A2}" type="presOf" srcId="{145A3F9E-D5AA-4202-A6B6-E0C0ACEFEC3B}" destId="{D26E0BAF-2B8C-451B-90BF-E823E2B6976F}" srcOrd="0" destOrd="0" presId="urn:microsoft.com/office/officeart/2016/7/layout/LinearBlockProcessNumbered"/>
    <dgm:cxn modelId="{A7361ED9-E07A-44CD-87D5-56765E1782E1}" type="presOf" srcId="{846E995F-227C-4622-90EC-5B3EEB1B4CFD}" destId="{67182D78-F425-465A-9967-D71141ABEDFB}" srcOrd="0" destOrd="0" presId="urn:microsoft.com/office/officeart/2016/7/layout/LinearBlockProcessNumbered"/>
    <dgm:cxn modelId="{8283C0DE-160A-44FE-A111-EDAA347E8AAE}" type="presOf" srcId="{937CEBAF-43C2-4B34-936C-49781C44D5F4}" destId="{BB613F4D-C967-476F-9B94-6E9BBA692E14}" srcOrd="0" destOrd="0" presId="urn:microsoft.com/office/officeart/2016/7/layout/LinearBlockProcessNumbered"/>
    <dgm:cxn modelId="{A12F42F5-0C8E-4BBF-9303-39BF56979926}" type="presOf" srcId="{CED54507-061C-4F1C-AF5E-CB45514FFF9E}" destId="{6AC3761C-438D-4A01-B1D5-7953876EB7C9}" srcOrd="0" destOrd="0" presId="urn:microsoft.com/office/officeart/2016/7/layout/LinearBlockProcessNumbered"/>
    <dgm:cxn modelId="{F1537CD4-6E72-4B1A-BFFC-0CBE51901E4C}" type="presParOf" srcId="{6AC3761C-438D-4A01-B1D5-7953876EB7C9}" destId="{781D956A-979C-4DCE-9126-6F3C3C5F0377}" srcOrd="0" destOrd="0" presId="urn:microsoft.com/office/officeart/2016/7/layout/LinearBlockProcessNumbered"/>
    <dgm:cxn modelId="{93EDD6E9-81A5-4EE2-B423-A3BECF765524}" type="presParOf" srcId="{781D956A-979C-4DCE-9126-6F3C3C5F0377}" destId="{BB613F4D-C967-476F-9B94-6E9BBA692E14}" srcOrd="0" destOrd="0" presId="urn:microsoft.com/office/officeart/2016/7/layout/LinearBlockProcessNumbered"/>
    <dgm:cxn modelId="{F24FC6E6-CC98-405C-B301-76132221EB09}" type="presParOf" srcId="{781D956A-979C-4DCE-9126-6F3C3C5F0377}" destId="{8BD052C4-C5DD-461B-B748-14D0D30C0437}" srcOrd="1" destOrd="0" presId="urn:microsoft.com/office/officeart/2016/7/layout/LinearBlockProcessNumbered"/>
    <dgm:cxn modelId="{769ED85E-F69A-4CF7-B047-3DD2C4A73900}" type="presParOf" srcId="{781D956A-979C-4DCE-9126-6F3C3C5F0377}" destId="{51BC948B-B250-44FD-920C-79B7FF0A3D88}" srcOrd="2" destOrd="0" presId="urn:microsoft.com/office/officeart/2016/7/layout/LinearBlockProcessNumbered"/>
    <dgm:cxn modelId="{06BE263A-7067-4034-A5E5-58045DCE68BC}" type="presParOf" srcId="{6AC3761C-438D-4A01-B1D5-7953876EB7C9}" destId="{25205AC6-E49C-4E26-9214-F9DF260AAFB0}" srcOrd="1" destOrd="0" presId="urn:microsoft.com/office/officeart/2016/7/layout/LinearBlockProcessNumbered"/>
    <dgm:cxn modelId="{A6C7344E-2E48-4F94-B84D-A590DD11464F}" type="presParOf" srcId="{6AC3761C-438D-4A01-B1D5-7953876EB7C9}" destId="{8E80F105-696D-4C2E-88E7-7085A03E1372}" srcOrd="2" destOrd="0" presId="urn:microsoft.com/office/officeart/2016/7/layout/LinearBlockProcessNumbered"/>
    <dgm:cxn modelId="{8CEDD2D2-3884-48A8-B9ED-9DFFE2811EB5}" type="presParOf" srcId="{8E80F105-696D-4C2E-88E7-7085A03E1372}" destId="{67182D78-F425-465A-9967-D71141ABEDFB}" srcOrd="0" destOrd="0" presId="urn:microsoft.com/office/officeart/2016/7/layout/LinearBlockProcessNumbered"/>
    <dgm:cxn modelId="{1F1EAF25-4E18-4871-964E-AE0D4F1F3D5C}" type="presParOf" srcId="{8E80F105-696D-4C2E-88E7-7085A03E1372}" destId="{7AFFED77-F894-45C3-BC8B-FA28ABCAEE9B}" srcOrd="1" destOrd="0" presId="urn:microsoft.com/office/officeart/2016/7/layout/LinearBlockProcessNumbered"/>
    <dgm:cxn modelId="{68D073DC-88DC-4296-895E-C4182F2EF7EF}" type="presParOf" srcId="{8E80F105-696D-4C2E-88E7-7085A03E1372}" destId="{34B70B69-D1AA-4C7A-AE2A-86936F1F2A27}" srcOrd="2" destOrd="0" presId="urn:microsoft.com/office/officeart/2016/7/layout/LinearBlockProcessNumbered"/>
    <dgm:cxn modelId="{E1E910B3-D56C-4EBF-B2C4-FDBA57427715}" type="presParOf" srcId="{6AC3761C-438D-4A01-B1D5-7953876EB7C9}" destId="{FE3179D6-5963-495B-B36B-A9A44D206FA0}" srcOrd="3" destOrd="0" presId="urn:microsoft.com/office/officeart/2016/7/layout/LinearBlockProcessNumbered"/>
    <dgm:cxn modelId="{C190BC75-0501-4425-83CC-DFA1D908AB2C}" type="presParOf" srcId="{6AC3761C-438D-4A01-B1D5-7953876EB7C9}" destId="{EDE32D5D-E687-407B-88B5-81506EC6DA5B}" srcOrd="4" destOrd="0" presId="urn:microsoft.com/office/officeart/2016/7/layout/LinearBlockProcessNumbered"/>
    <dgm:cxn modelId="{671CE544-6D9E-4061-8869-A6D5531576CC}" type="presParOf" srcId="{EDE32D5D-E687-407B-88B5-81506EC6DA5B}" destId="{A4837CC3-447B-4913-85F0-86AA9B98A881}" srcOrd="0" destOrd="0" presId="urn:microsoft.com/office/officeart/2016/7/layout/LinearBlockProcessNumbered"/>
    <dgm:cxn modelId="{1B255BDE-0077-4CB1-BC8A-EC5DFB179D30}" type="presParOf" srcId="{EDE32D5D-E687-407B-88B5-81506EC6DA5B}" destId="{D26E0BAF-2B8C-451B-90BF-E823E2B6976F}" srcOrd="1" destOrd="0" presId="urn:microsoft.com/office/officeart/2016/7/layout/LinearBlockProcessNumbered"/>
    <dgm:cxn modelId="{C26B3ABF-EB49-4B2A-AE08-A37E759DD3D2}" type="presParOf" srcId="{EDE32D5D-E687-407B-88B5-81506EC6DA5B}" destId="{DF0914FF-E435-4A93-9088-685BA313810E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1E25659-8CB4-490E-B4A3-EC0A7D4786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00BADBB0-B417-4795-A244-EA3B20FC4B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only focuses on the domain of Music. We have considered the attributes like song name, singer name, genre, best playlist of 2021 and so on.</a:t>
          </a:r>
        </a:p>
      </dgm:t>
    </dgm:pt>
    <dgm:pt modelId="{C07A50DA-5C53-47F0-A408-6529568858D3}" type="parTrans" cxnId="{1C6F4A41-2E49-4786-8DE4-ECC069360F77}">
      <dgm:prSet/>
      <dgm:spPr/>
      <dgm:t>
        <a:bodyPr/>
        <a:lstStyle/>
        <a:p>
          <a:endParaRPr lang="en-US"/>
        </a:p>
      </dgm:t>
    </dgm:pt>
    <dgm:pt modelId="{8F52EC14-9BF8-40CA-B515-43087407DA3F}" type="sibTrans" cxnId="{1C6F4A41-2E49-4786-8DE4-ECC069360F77}">
      <dgm:prSet/>
      <dgm:spPr/>
      <dgm:t>
        <a:bodyPr/>
        <a:lstStyle/>
        <a:p>
          <a:endParaRPr lang="en-US"/>
        </a:p>
      </dgm:t>
    </dgm:pt>
    <dgm:pt modelId="{A9188BB2-AC02-4599-B45E-177271D2EB6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Tech Tunes is a simple and quick responsive search engine which will be user friendly.</a:t>
          </a:r>
        </a:p>
      </dgm:t>
    </dgm:pt>
    <dgm:pt modelId="{97EBBFC0-5C77-451A-A186-84D1C1D9F0F1}" type="parTrans" cxnId="{3D79FA55-EAAF-4123-8C85-BCAF25D39913}">
      <dgm:prSet/>
      <dgm:spPr/>
      <dgm:t>
        <a:bodyPr/>
        <a:lstStyle/>
        <a:p>
          <a:endParaRPr lang="en-US"/>
        </a:p>
      </dgm:t>
    </dgm:pt>
    <dgm:pt modelId="{2FDCF152-5A4C-4C59-B922-C53E390F98DA}" type="sibTrans" cxnId="{3D79FA55-EAAF-4123-8C85-BCAF25D39913}">
      <dgm:prSet/>
      <dgm:spPr/>
      <dgm:t>
        <a:bodyPr/>
        <a:lstStyle/>
        <a:p>
          <a:endParaRPr lang="en-US"/>
        </a:p>
      </dgm:t>
    </dgm:pt>
    <dgm:pt modelId="{6C32A26E-BFD0-47A7-A48C-79EC72D19A10}" type="pres">
      <dgm:prSet presAssocID="{91E25659-8CB4-490E-B4A3-EC0A7D4786BC}" presName="root" presStyleCnt="0">
        <dgm:presLayoutVars>
          <dgm:dir/>
          <dgm:resizeHandles val="exact"/>
        </dgm:presLayoutVars>
      </dgm:prSet>
      <dgm:spPr/>
    </dgm:pt>
    <dgm:pt modelId="{4E36FB4F-4728-43F1-9C04-9FC1D37CE9A8}" type="pres">
      <dgm:prSet presAssocID="{00BADBB0-B417-4795-A244-EA3B20FC4B06}" presName="compNode" presStyleCnt="0"/>
      <dgm:spPr/>
    </dgm:pt>
    <dgm:pt modelId="{BA1B95A8-A6A1-49A6-A5D5-B490F4DFEE18}" type="pres">
      <dgm:prSet presAssocID="{00BADBB0-B417-4795-A244-EA3B20FC4B06}" presName="bgRect" presStyleLbl="bgShp" presStyleIdx="0" presStyleCnt="2"/>
      <dgm:spPr/>
    </dgm:pt>
    <dgm:pt modelId="{5258004C-4886-481E-9E72-6D707E14DD74}" type="pres">
      <dgm:prSet presAssocID="{00BADBB0-B417-4795-A244-EA3B20FC4B06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usic Notes"/>
        </a:ext>
      </dgm:extLst>
    </dgm:pt>
    <dgm:pt modelId="{4059FA61-8429-4252-8535-338A0C38125A}" type="pres">
      <dgm:prSet presAssocID="{00BADBB0-B417-4795-A244-EA3B20FC4B06}" presName="spaceRect" presStyleCnt="0"/>
      <dgm:spPr/>
    </dgm:pt>
    <dgm:pt modelId="{C527F9DB-DA63-4C93-89C3-CD6865D1D23C}" type="pres">
      <dgm:prSet presAssocID="{00BADBB0-B417-4795-A244-EA3B20FC4B06}" presName="parTx" presStyleLbl="revTx" presStyleIdx="0" presStyleCnt="2">
        <dgm:presLayoutVars>
          <dgm:chMax val="0"/>
          <dgm:chPref val="0"/>
        </dgm:presLayoutVars>
      </dgm:prSet>
      <dgm:spPr/>
    </dgm:pt>
    <dgm:pt modelId="{C34CA995-9BB7-4D2B-97D0-39F553B89510}" type="pres">
      <dgm:prSet presAssocID="{8F52EC14-9BF8-40CA-B515-43087407DA3F}" presName="sibTrans" presStyleCnt="0"/>
      <dgm:spPr/>
    </dgm:pt>
    <dgm:pt modelId="{B47734ED-77C2-485A-8657-F719557CD55E}" type="pres">
      <dgm:prSet presAssocID="{A9188BB2-AC02-4599-B45E-177271D2EB64}" presName="compNode" presStyleCnt="0"/>
      <dgm:spPr/>
    </dgm:pt>
    <dgm:pt modelId="{6626CADC-76AB-440F-9226-73BEB9900406}" type="pres">
      <dgm:prSet presAssocID="{A9188BB2-AC02-4599-B45E-177271D2EB64}" presName="bgRect" presStyleLbl="bgShp" presStyleIdx="1" presStyleCnt="2"/>
      <dgm:spPr/>
    </dgm:pt>
    <dgm:pt modelId="{E914607D-DE8A-41F5-A8D9-A3BEF7EFB880}" type="pres">
      <dgm:prSet presAssocID="{A9188BB2-AC02-4599-B45E-177271D2EB64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eble clef"/>
        </a:ext>
      </dgm:extLst>
    </dgm:pt>
    <dgm:pt modelId="{BD45B735-AE61-47A7-91E8-DC7409F34E96}" type="pres">
      <dgm:prSet presAssocID="{A9188BB2-AC02-4599-B45E-177271D2EB64}" presName="spaceRect" presStyleCnt="0"/>
      <dgm:spPr/>
    </dgm:pt>
    <dgm:pt modelId="{1C3FB13D-C626-4A87-9953-72967FD8CB80}" type="pres">
      <dgm:prSet presAssocID="{A9188BB2-AC02-4599-B45E-177271D2EB64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1C6F4A41-2E49-4786-8DE4-ECC069360F77}" srcId="{91E25659-8CB4-490E-B4A3-EC0A7D4786BC}" destId="{00BADBB0-B417-4795-A244-EA3B20FC4B06}" srcOrd="0" destOrd="0" parTransId="{C07A50DA-5C53-47F0-A408-6529568858D3}" sibTransId="{8F52EC14-9BF8-40CA-B515-43087407DA3F}"/>
    <dgm:cxn modelId="{99528848-D8E4-4B78-89D8-D0DBA29BD933}" type="presOf" srcId="{91E25659-8CB4-490E-B4A3-EC0A7D4786BC}" destId="{6C32A26E-BFD0-47A7-A48C-79EC72D19A10}" srcOrd="0" destOrd="0" presId="urn:microsoft.com/office/officeart/2018/2/layout/IconVerticalSolidList"/>
    <dgm:cxn modelId="{06359370-725E-4E76-AFCD-F1DBD1F8C6ED}" type="presOf" srcId="{A9188BB2-AC02-4599-B45E-177271D2EB64}" destId="{1C3FB13D-C626-4A87-9953-72967FD8CB80}" srcOrd="0" destOrd="0" presId="urn:microsoft.com/office/officeart/2018/2/layout/IconVerticalSolidList"/>
    <dgm:cxn modelId="{3D79FA55-EAAF-4123-8C85-BCAF25D39913}" srcId="{91E25659-8CB4-490E-B4A3-EC0A7D4786BC}" destId="{A9188BB2-AC02-4599-B45E-177271D2EB64}" srcOrd="1" destOrd="0" parTransId="{97EBBFC0-5C77-451A-A186-84D1C1D9F0F1}" sibTransId="{2FDCF152-5A4C-4C59-B922-C53E390F98DA}"/>
    <dgm:cxn modelId="{EAD4F4A0-6DDD-40D8-BD76-905138AC9158}" type="presOf" srcId="{00BADBB0-B417-4795-A244-EA3B20FC4B06}" destId="{C527F9DB-DA63-4C93-89C3-CD6865D1D23C}" srcOrd="0" destOrd="0" presId="urn:microsoft.com/office/officeart/2018/2/layout/IconVerticalSolidList"/>
    <dgm:cxn modelId="{24F56FB3-68FE-4C1D-8ADD-848A8FBCCBDB}" type="presParOf" srcId="{6C32A26E-BFD0-47A7-A48C-79EC72D19A10}" destId="{4E36FB4F-4728-43F1-9C04-9FC1D37CE9A8}" srcOrd="0" destOrd="0" presId="urn:microsoft.com/office/officeart/2018/2/layout/IconVerticalSolidList"/>
    <dgm:cxn modelId="{590E71BB-FFA6-444D-9269-83774333DE6F}" type="presParOf" srcId="{4E36FB4F-4728-43F1-9C04-9FC1D37CE9A8}" destId="{BA1B95A8-A6A1-49A6-A5D5-B490F4DFEE18}" srcOrd="0" destOrd="0" presId="urn:microsoft.com/office/officeart/2018/2/layout/IconVerticalSolidList"/>
    <dgm:cxn modelId="{BD105AB3-69BC-4A71-A839-B81CCCA9DD59}" type="presParOf" srcId="{4E36FB4F-4728-43F1-9C04-9FC1D37CE9A8}" destId="{5258004C-4886-481E-9E72-6D707E14DD74}" srcOrd="1" destOrd="0" presId="urn:microsoft.com/office/officeart/2018/2/layout/IconVerticalSolidList"/>
    <dgm:cxn modelId="{7831031A-2B70-4C6A-BA0D-29D557C6C821}" type="presParOf" srcId="{4E36FB4F-4728-43F1-9C04-9FC1D37CE9A8}" destId="{4059FA61-8429-4252-8535-338A0C38125A}" srcOrd="2" destOrd="0" presId="urn:microsoft.com/office/officeart/2018/2/layout/IconVerticalSolidList"/>
    <dgm:cxn modelId="{0584CA07-124F-4A3B-AB22-4F65F78FADDA}" type="presParOf" srcId="{4E36FB4F-4728-43F1-9C04-9FC1D37CE9A8}" destId="{C527F9DB-DA63-4C93-89C3-CD6865D1D23C}" srcOrd="3" destOrd="0" presId="urn:microsoft.com/office/officeart/2018/2/layout/IconVerticalSolidList"/>
    <dgm:cxn modelId="{66A0796B-9C37-46D3-B88A-512F842EED73}" type="presParOf" srcId="{6C32A26E-BFD0-47A7-A48C-79EC72D19A10}" destId="{C34CA995-9BB7-4D2B-97D0-39F553B89510}" srcOrd="1" destOrd="0" presId="urn:microsoft.com/office/officeart/2018/2/layout/IconVerticalSolidList"/>
    <dgm:cxn modelId="{5FA93486-7A2F-4717-B03B-4CEF3AC04427}" type="presParOf" srcId="{6C32A26E-BFD0-47A7-A48C-79EC72D19A10}" destId="{B47734ED-77C2-485A-8657-F719557CD55E}" srcOrd="2" destOrd="0" presId="urn:microsoft.com/office/officeart/2018/2/layout/IconVerticalSolidList"/>
    <dgm:cxn modelId="{026F5269-9A9B-48B5-89F6-7A25EA7A8EE3}" type="presParOf" srcId="{B47734ED-77C2-485A-8657-F719557CD55E}" destId="{6626CADC-76AB-440F-9226-73BEB9900406}" srcOrd="0" destOrd="0" presId="urn:microsoft.com/office/officeart/2018/2/layout/IconVerticalSolidList"/>
    <dgm:cxn modelId="{3D250781-4E63-4843-B8BB-3C7DEFE4B4E9}" type="presParOf" srcId="{B47734ED-77C2-485A-8657-F719557CD55E}" destId="{E914607D-DE8A-41F5-A8D9-A3BEF7EFB880}" srcOrd="1" destOrd="0" presId="urn:microsoft.com/office/officeart/2018/2/layout/IconVerticalSolidList"/>
    <dgm:cxn modelId="{4CF3DBBA-4668-4A23-AAE5-BF909DC7A656}" type="presParOf" srcId="{B47734ED-77C2-485A-8657-F719557CD55E}" destId="{BD45B735-AE61-47A7-91E8-DC7409F34E96}" srcOrd="2" destOrd="0" presId="urn:microsoft.com/office/officeart/2018/2/layout/IconVerticalSolidList"/>
    <dgm:cxn modelId="{C31DCD73-B5E4-403D-BD5E-6AADE5B11465}" type="presParOf" srcId="{B47734ED-77C2-485A-8657-F719557CD55E}" destId="{1C3FB13D-C626-4A87-9953-72967FD8CB80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C871CB7-E9C4-4F59-85C3-875FDA4EB833}" type="doc">
      <dgm:prSet loTypeId="urn:microsoft.com/office/officeart/2018/2/layout/Icon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7246C1EB-5C24-417E-B5F4-C25BBF88331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Complete all functional features </a:t>
          </a:r>
        </a:p>
      </dgm:t>
    </dgm:pt>
    <dgm:pt modelId="{D557812B-050B-45E9-A309-A3242B9F5A7C}" type="parTrans" cxnId="{BC1EF425-0239-4F01-A1F7-295DA4F29BB1}">
      <dgm:prSet/>
      <dgm:spPr/>
      <dgm:t>
        <a:bodyPr/>
        <a:lstStyle/>
        <a:p>
          <a:endParaRPr lang="en-US"/>
        </a:p>
      </dgm:t>
    </dgm:pt>
    <dgm:pt modelId="{C5144ECC-9B17-46DD-8AEE-C4A9E511C191}" type="sibTrans" cxnId="{BC1EF425-0239-4F01-A1F7-295DA4F29BB1}">
      <dgm:prSet/>
      <dgm:spPr/>
      <dgm:t>
        <a:bodyPr/>
        <a:lstStyle/>
        <a:p>
          <a:endParaRPr lang="en-US"/>
        </a:p>
      </dgm:t>
    </dgm:pt>
    <dgm:pt modelId="{3B21CBB8-F630-4305-8040-F63AD32F6354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Maintain consistency with non-functional requirements</a:t>
          </a:r>
        </a:p>
      </dgm:t>
    </dgm:pt>
    <dgm:pt modelId="{6D2AA777-5651-403C-9061-5D0333ED634B}" type="parTrans" cxnId="{5D3D6307-41C1-47F0-9ED0-B610374AAC31}">
      <dgm:prSet/>
      <dgm:spPr/>
      <dgm:t>
        <a:bodyPr/>
        <a:lstStyle/>
        <a:p>
          <a:endParaRPr lang="en-US"/>
        </a:p>
      </dgm:t>
    </dgm:pt>
    <dgm:pt modelId="{7EE6ADB9-4A25-4E4B-87AF-79E2D53C8568}" type="sibTrans" cxnId="{5D3D6307-41C1-47F0-9ED0-B610374AAC31}">
      <dgm:prSet/>
      <dgm:spPr/>
      <dgm:t>
        <a:bodyPr/>
        <a:lstStyle/>
        <a:p>
          <a:endParaRPr lang="en-US"/>
        </a:p>
      </dgm:t>
    </dgm:pt>
    <dgm:pt modelId="{BAB68763-1B92-4781-8900-561339AD05E9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Improve search results</a:t>
          </a:r>
        </a:p>
      </dgm:t>
    </dgm:pt>
    <dgm:pt modelId="{7CEF743E-B053-4D4E-9BD9-3AA3908F4D83}" type="parTrans" cxnId="{E78EA3F6-4C01-4399-BF2E-65DBFBC96202}">
      <dgm:prSet/>
      <dgm:spPr/>
      <dgm:t>
        <a:bodyPr/>
        <a:lstStyle/>
        <a:p>
          <a:endParaRPr lang="en-US"/>
        </a:p>
      </dgm:t>
    </dgm:pt>
    <dgm:pt modelId="{BCF88300-6570-4B5D-A217-E618C9AB6427}" type="sibTrans" cxnId="{E78EA3F6-4C01-4399-BF2E-65DBFBC96202}">
      <dgm:prSet/>
      <dgm:spPr/>
      <dgm:t>
        <a:bodyPr/>
        <a:lstStyle/>
        <a:p>
          <a:endParaRPr lang="en-US"/>
        </a:p>
      </dgm:t>
    </dgm:pt>
    <dgm:pt modelId="{D9DC4DC7-01A4-4972-AAB8-F24FDCE8B3C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Add further features as per time availability</a:t>
          </a:r>
        </a:p>
      </dgm:t>
    </dgm:pt>
    <dgm:pt modelId="{69F2E9D3-C504-4E89-A40A-4C8333A57ABC}" type="parTrans" cxnId="{EB341650-361B-4AB6-A78B-62980A6D0688}">
      <dgm:prSet/>
      <dgm:spPr/>
      <dgm:t>
        <a:bodyPr/>
        <a:lstStyle/>
        <a:p>
          <a:endParaRPr lang="en-US"/>
        </a:p>
      </dgm:t>
    </dgm:pt>
    <dgm:pt modelId="{40BA994A-F304-45C7-95BA-C6672EC8E0A2}" type="sibTrans" cxnId="{EB341650-361B-4AB6-A78B-62980A6D0688}">
      <dgm:prSet/>
      <dgm:spPr/>
      <dgm:t>
        <a:bodyPr/>
        <a:lstStyle/>
        <a:p>
          <a:endParaRPr lang="en-US"/>
        </a:p>
      </dgm:t>
    </dgm:pt>
    <dgm:pt modelId="{227506F7-06F1-4F29-B9EC-63B116216826}" type="pres">
      <dgm:prSet presAssocID="{3C871CB7-E9C4-4F59-85C3-875FDA4EB833}" presName="root" presStyleCnt="0">
        <dgm:presLayoutVars>
          <dgm:dir/>
          <dgm:resizeHandles val="exact"/>
        </dgm:presLayoutVars>
      </dgm:prSet>
      <dgm:spPr/>
    </dgm:pt>
    <dgm:pt modelId="{E58F1B7F-93C1-4010-B6DC-6C6430CFE1BF}" type="pres">
      <dgm:prSet presAssocID="{7246C1EB-5C24-417E-B5F4-C25BBF88331C}" presName="compNode" presStyleCnt="0"/>
      <dgm:spPr/>
    </dgm:pt>
    <dgm:pt modelId="{ABBA9A58-18D1-4CCB-AFEA-5C2958A74C85}" type="pres">
      <dgm:prSet presAssocID="{7246C1EB-5C24-417E-B5F4-C25BBF88331C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91B8F0D4-7C83-48B6-B437-88C638F93623}" type="pres">
      <dgm:prSet presAssocID="{7246C1EB-5C24-417E-B5F4-C25BBF88331C}" presName="spaceRect" presStyleCnt="0"/>
      <dgm:spPr/>
    </dgm:pt>
    <dgm:pt modelId="{3A7C1D35-D2C0-4D54-B701-9B579E02EB91}" type="pres">
      <dgm:prSet presAssocID="{7246C1EB-5C24-417E-B5F4-C25BBF88331C}" presName="textRect" presStyleLbl="revTx" presStyleIdx="0" presStyleCnt="4">
        <dgm:presLayoutVars>
          <dgm:chMax val="1"/>
          <dgm:chPref val="1"/>
        </dgm:presLayoutVars>
      </dgm:prSet>
      <dgm:spPr/>
    </dgm:pt>
    <dgm:pt modelId="{FA7E84DE-008C-4D04-BD9C-C5142B5A3CD3}" type="pres">
      <dgm:prSet presAssocID="{C5144ECC-9B17-46DD-8AEE-C4A9E511C191}" presName="sibTrans" presStyleCnt="0"/>
      <dgm:spPr/>
    </dgm:pt>
    <dgm:pt modelId="{ED56DCAA-77C0-48F8-969A-85575F7E76D7}" type="pres">
      <dgm:prSet presAssocID="{3B21CBB8-F630-4305-8040-F63AD32F6354}" presName="compNode" presStyleCnt="0"/>
      <dgm:spPr/>
    </dgm:pt>
    <dgm:pt modelId="{0996524B-6683-42C7-A940-89524ED791D0}" type="pres">
      <dgm:prSet presAssocID="{3B21CBB8-F630-4305-8040-F63AD32F635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ears"/>
        </a:ext>
      </dgm:extLst>
    </dgm:pt>
    <dgm:pt modelId="{97EB36EC-7DEF-4225-821A-D43147360142}" type="pres">
      <dgm:prSet presAssocID="{3B21CBB8-F630-4305-8040-F63AD32F6354}" presName="spaceRect" presStyleCnt="0"/>
      <dgm:spPr/>
    </dgm:pt>
    <dgm:pt modelId="{B778180D-297B-4665-A712-E41FD23EDD20}" type="pres">
      <dgm:prSet presAssocID="{3B21CBB8-F630-4305-8040-F63AD32F6354}" presName="textRect" presStyleLbl="revTx" presStyleIdx="1" presStyleCnt="4">
        <dgm:presLayoutVars>
          <dgm:chMax val="1"/>
          <dgm:chPref val="1"/>
        </dgm:presLayoutVars>
      </dgm:prSet>
      <dgm:spPr/>
    </dgm:pt>
    <dgm:pt modelId="{13004535-BAA1-4F65-933B-498F70533C54}" type="pres">
      <dgm:prSet presAssocID="{7EE6ADB9-4A25-4E4B-87AF-79E2D53C8568}" presName="sibTrans" presStyleCnt="0"/>
      <dgm:spPr/>
    </dgm:pt>
    <dgm:pt modelId="{81130CA8-561F-4BCF-9E1B-1736ABA2222D}" type="pres">
      <dgm:prSet presAssocID="{BAB68763-1B92-4781-8900-561339AD05E9}" presName="compNode" presStyleCnt="0"/>
      <dgm:spPr/>
    </dgm:pt>
    <dgm:pt modelId="{9783BA59-1F43-4273-8A33-5AA6858ACB1A}" type="pres">
      <dgm:prSet presAssocID="{BAB68763-1B92-4781-8900-561339AD05E9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04F86579-7CDF-4A61-8BBC-66D2BD24D632}" type="pres">
      <dgm:prSet presAssocID="{BAB68763-1B92-4781-8900-561339AD05E9}" presName="spaceRect" presStyleCnt="0"/>
      <dgm:spPr/>
    </dgm:pt>
    <dgm:pt modelId="{A3A9DF60-1354-489B-8390-3D59D3E05815}" type="pres">
      <dgm:prSet presAssocID="{BAB68763-1B92-4781-8900-561339AD05E9}" presName="textRect" presStyleLbl="revTx" presStyleIdx="2" presStyleCnt="4">
        <dgm:presLayoutVars>
          <dgm:chMax val="1"/>
          <dgm:chPref val="1"/>
        </dgm:presLayoutVars>
      </dgm:prSet>
      <dgm:spPr/>
    </dgm:pt>
    <dgm:pt modelId="{3B90B741-13AC-4325-A0DD-C40B7145A27F}" type="pres">
      <dgm:prSet presAssocID="{BCF88300-6570-4B5D-A217-E618C9AB6427}" presName="sibTrans" presStyleCnt="0"/>
      <dgm:spPr/>
    </dgm:pt>
    <dgm:pt modelId="{CA308FA2-AAB5-40F4-BF3B-663672E53625}" type="pres">
      <dgm:prSet presAssocID="{D9DC4DC7-01A4-4972-AAB8-F24FDCE8B3CF}" presName="compNode" presStyleCnt="0"/>
      <dgm:spPr/>
    </dgm:pt>
    <dgm:pt modelId="{7DD954A6-393A-43A2-A63E-43E07EABF5D6}" type="pres">
      <dgm:prSet presAssocID="{D9DC4DC7-01A4-4972-AAB8-F24FDCE8B3CF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opwatch"/>
        </a:ext>
      </dgm:extLst>
    </dgm:pt>
    <dgm:pt modelId="{D171FBF1-C2B3-444C-BA49-44B9E3BF75BE}" type="pres">
      <dgm:prSet presAssocID="{D9DC4DC7-01A4-4972-AAB8-F24FDCE8B3CF}" presName="spaceRect" presStyleCnt="0"/>
      <dgm:spPr/>
    </dgm:pt>
    <dgm:pt modelId="{6CE5A390-3A67-45AB-B15C-8444263B2822}" type="pres">
      <dgm:prSet presAssocID="{D9DC4DC7-01A4-4972-AAB8-F24FDCE8B3CF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5D3D6307-41C1-47F0-9ED0-B610374AAC31}" srcId="{3C871CB7-E9C4-4F59-85C3-875FDA4EB833}" destId="{3B21CBB8-F630-4305-8040-F63AD32F6354}" srcOrd="1" destOrd="0" parTransId="{6D2AA777-5651-403C-9061-5D0333ED634B}" sibTransId="{7EE6ADB9-4A25-4E4B-87AF-79E2D53C8568}"/>
    <dgm:cxn modelId="{BC1EF425-0239-4F01-A1F7-295DA4F29BB1}" srcId="{3C871CB7-E9C4-4F59-85C3-875FDA4EB833}" destId="{7246C1EB-5C24-417E-B5F4-C25BBF88331C}" srcOrd="0" destOrd="0" parTransId="{D557812B-050B-45E9-A309-A3242B9F5A7C}" sibTransId="{C5144ECC-9B17-46DD-8AEE-C4A9E511C191}"/>
    <dgm:cxn modelId="{CE2E3E26-6D85-4A0D-B6C0-86D9E845655A}" type="presOf" srcId="{7246C1EB-5C24-417E-B5F4-C25BBF88331C}" destId="{3A7C1D35-D2C0-4D54-B701-9B579E02EB91}" srcOrd="0" destOrd="0" presId="urn:microsoft.com/office/officeart/2018/2/layout/IconLabelList"/>
    <dgm:cxn modelId="{13983D47-2E62-4B88-907A-3C1D529F6373}" type="presOf" srcId="{D9DC4DC7-01A4-4972-AAB8-F24FDCE8B3CF}" destId="{6CE5A390-3A67-45AB-B15C-8444263B2822}" srcOrd="0" destOrd="0" presId="urn:microsoft.com/office/officeart/2018/2/layout/IconLabelList"/>
    <dgm:cxn modelId="{EB341650-361B-4AB6-A78B-62980A6D0688}" srcId="{3C871CB7-E9C4-4F59-85C3-875FDA4EB833}" destId="{D9DC4DC7-01A4-4972-AAB8-F24FDCE8B3CF}" srcOrd="3" destOrd="0" parTransId="{69F2E9D3-C504-4E89-A40A-4C8333A57ABC}" sibTransId="{40BA994A-F304-45C7-95BA-C6672EC8E0A2}"/>
    <dgm:cxn modelId="{DDECAF8F-DAE9-4586-B265-E0EEF86C46AD}" type="presOf" srcId="{BAB68763-1B92-4781-8900-561339AD05E9}" destId="{A3A9DF60-1354-489B-8390-3D59D3E05815}" srcOrd="0" destOrd="0" presId="urn:microsoft.com/office/officeart/2018/2/layout/IconLabelList"/>
    <dgm:cxn modelId="{909AEB9E-9EC8-4CA7-8361-7B1D6E7BB758}" type="presOf" srcId="{3C871CB7-E9C4-4F59-85C3-875FDA4EB833}" destId="{227506F7-06F1-4F29-B9EC-63B116216826}" srcOrd="0" destOrd="0" presId="urn:microsoft.com/office/officeart/2018/2/layout/IconLabelList"/>
    <dgm:cxn modelId="{540A71DE-53AA-4EF2-A0BB-D72BF4EC4DA9}" type="presOf" srcId="{3B21CBB8-F630-4305-8040-F63AD32F6354}" destId="{B778180D-297B-4665-A712-E41FD23EDD20}" srcOrd="0" destOrd="0" presId="urn:microsoft.com/office/officeart/2018/2/layout/IconLabelList"/>
    <dgm:cxn modelId="{E78EA3F6-4C01-4399-BF2E-65DBFBC96202}" srcId="{3C871CB7-E9C4-4F59-85C3-875FDA4EB833}" destId="{BAB68763-1B92-4781-8900-561339AD05E9}" srcOrd="2" destOrd="0" parTransId="{7CEF743E-B053-4D4E-9BD9-3AA3908F4D83}" sibTransId="{BCF88300-6570-4B5D-A217-E618C9AB6427}"/>
    <dgm:cxn modelId="{1CC8FA69-10F3-4CA8-AD55-3CCD0528BBA5}" type="presParOf" srcId="{227506F7-06F1-4F29-B9EC-63B116216826}" destId="{E58F1B7F-93C1-4010-B6DC-6C6430CFE1BF}" srcOrd="0" destOrd="0" presId="urn:microsoft.com/office/officeart/2018/2/layout/IconLabelList"/>
    <dgm:cxn modelId="{27EBCC66-3686-4151-9098-F067C9154255}" type="presParOf" srcId="{E58F1B7F-93C1-4010-B6DC-6C6430CFE1BF}" destId="{ABBA9A58-18D1-4CCB-AFEA-5C2958A74C85}" srcOrd="0" destOrd="0" presId="urn:microsoft.com/office/officeart/2018/2/layout/IconLabelList"/>
    <dgm:cxn modelId="{71768EAE-F267-4712-941B-E7928C38A8A9}" type="presParOf" srcId="{E58F1B7F-93C1-4010-B6DC-6C6430CFE1BF}" destId="{91B8F0D4-7C83-48B6-B437-88C638F93623}" srcOrd="1" destOrd="0" presId="urn:microsoft.com/office/officeart/2018/2/layout/IconLabelList"/>
    <dgm:cxn modelId="{50FDE28C-A22B-494F-BAFF-77BA085586DF}" type="presParOf" srcId="{E58F1B7F-93C1-4010-B6DC-6C6430CFE1BF}" destId="{3A7C1D35-D2C0-4D54-B701-9B579E02EB91}" srcOrd="2" destOrd="0" presId="urn:microsoft.com/office/officeart/2018/2/layout/IconLabelList"/>
    <dgm:cxn modelId="{11CF1D4B-DACC-48EF-B6CC-439AB9C3E992}" type="presParOf" srcId="{227506F7-06F1-4F29-B9EC-63B116216826}" destId="{FA7E84DE-008C-4D04-BD9C-C5142B5A3CD3}" srcOrd="1" destOrd="0" presId="urn:microsoft.com/office/officeart/2018/2/layout/IconLabelList"/>
    <dgm:cxn modelId="{223DFB72-FCB4-4FCC-BD72-01480CBAEDC6}" type="presParOf" srcId="{227506F7-06F1-4F29-B9EC-63B116216826}" destId="{ED56DCAA-77C0-48F8-969A-85575F7E76D7}" srcOrd="2" destOrd="0" presId="urn:microsoft.com/office/officeart/2018/2/layout/IconLabelList"/>
    <dgm:cxn modelId="{010BEB4E-1336-477B-A553-BFF4FF8E13B5}" type="presParOf" srcId="{ED56DCAA-77C0-48F8-969A-85575F7E76D7}" destId="{0996524B-6683-42C7-A940-89524ED791D0}" srcOrd="0" destOrd="0" presId="urn:microsoft.com/office/officeart/2018/2/layout/IconLabelList"/>
    <dgm:cxn modelId="{14731178-8569-496E-A2BA-9C4E53E2411F}" type="presParOf" srcId="{ED56DCAA-77C0-48F8-969A-85575F7E76D7}" destId="{97EB36EC-7DEF-4225-821A-D43147360142}" srcOrd="1" destOrd="0" presId="urn:microsoft.com/office/officeart/2018/2/layout/IconLabelList"/>
    <dgm:cxn modelId="{0077E85D-A2B6-41E1-AF33-78CB598F84F5}" type="presParOf" srcId="{ED56DCAA-77C0-48F8-969A-85575F7E76D7}" destId="{B778180D-297B-4665-A712-E41FD23EDD20}" srcOrd="2" destOrd="0" presId="urn:microsoft.com/office/officeart/2018/2/layout/IconLabelList"/>
    <dgm:cxn modelId="{BC611B12-FAD0-427B-B910-7A6C32317ABD}" type="presParOf" srcId="{227506F7-06F1-4F29-B9EC-63B116216826}" destId="{13004535-BAA1-4F65-933B-498F70533C54}" srcOrd="3" destOrd="0" presId="urn:microsoft.com/office/officeart/2018/2/layout/IconLabelList"/>
    <dgm:cxn modelId="{BA9A21E7-F189-4FDC-A012-328396B9F3F1}" type="presParOf" srcId="{227506F7-06F1-4F29-B9EC-63B116216826}" destId="{81130CA8-561F-4BCF-9E1B-1736ABA2222D}" srcOrd="4" destOrd="0" presId="urn:microsoft.com/office/officeart/2018/2/layout/IconLabelList"/>
    <dgm:cxn modelId="{E4376217-89B1-4BED-B87D-7DD2A2BDA97C}" type="presParOf" srcId="{81130CA8-561F-4BCF-9E1B-1736ABA2222D}" destId="{9783BA59-1F43-4273-8A33-5AA6858ACB1A}" srcOrd="0" destOrd="0" presId="urn:microsoft.com/office/officeart/2018/2/layout/IconLabelList"/>
    <dgm:cxn modelId="{9729F8D1-E5F3-4524-A3DF-F4FA2DB02335}" type="presParOf" srcId="{81130CA8-561F-4BCF-9E1B-1736ABA2222D}" destId="{04F86579-7CDF-4A61-8BBC-66D2BD24D632}" srcOrd="1" destOrd="0" presId="urn:microsoft.com/office/officeart/2018/2/layout/IconLabelList"/>
    <dgm:cxn modelId="{81EC48F5-5329-4A0B-A685-E3C866AE40F8}" type="presParOf" srcId="{81130CA8-561F-4BCF-9E1B-1736ABA2222D}" destId="{A3A9DF60-1354-489B-8390-3D59D3E05815}" srcOrd="2" destOrd="0" presId="urn:microsoft.com/office/officeart/2018/2/layout/IconLabelList"/>
    <dgm:cxn modelId="{7E69D095-D911-4951-9BCC-3BF241D1298C}" type="presParOf" srcId="{227506F7-06F1-4F29-B9EC-63B116216826}" destId="{3B90B741-13AC-4325-A0DD-C40B7145A27F}" srcOrd="5" destOrd="0" presId="urn:microsoft.com/office/officeart/2018/2/layout/IconLabelList"/>
    <dgm:cxn modelId="{329360A3-C295-403F-932D-9055B360A53A}" type="presParOf" srcId="{227506F7-06F1-4F29-B9EC-63B116216826}" destId="{CA308FA2-AAB5-40F4-BF3B-663672E53625}" srcOrd="6" destOrd="0" presId="urn:microsoft.com/office/officeart/2018/2/layout/IconLabelList"/>
    <dgm:cxn modelId="{1D6B8010-3A6E-4412-B925-9C6F3A1990EA}" type="presParOf" srcId="{CA308FA2-AAB5-40F4-BF3B-663672E53625}" destId="{7DD954A6-393A-43A2-A63E-43E07EABF5D6}" srcOrd="0" destOrd="0" presId="urn:microsoft.com/office/officeart/2018/2/layout/IconLabelList"/>
    <dgm:cxn modelId="{495F0DC4-740B-4F18-A701-C0817F93D9E1}" type="presParOf" srcId="{CA308FA2-AAB5-40F4-BF3B-663672E53625}" destId="{D171FBF1-C2B3-444C-BA49-44B9E3BF75BE}" srcOrd="1" destOrd="0" presId="urn:microsoft.com/office/officeart/2018/2/layout/IconLabelList"/>
    <dgm:cxn modelId="{91B831D5-FEA8-4F1F-BA64-7EAE53B94E3E}" type="presParOf" srcId="{CA308FA2-AAB5-40F4-BF3B-663672E53625}" destId="{6CE5A390-3A67-45AB-B15C-8444263B2822}" srcOrd="2" destOrd="0" presId="urn:microsoft.com/office/officeart/2018/2/layout/Icon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613F4D-C967-476F-9B94-6E9BBA692E14}">
      <dsp:nvSpPr>
        <dsp:cNvPr id="0" name=""/>
        <dsp:cNvSpPr/>
      </dsp:nvSpPr>
      <dsp:spPr>
        <a:xfrm>
          <a:off x="773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create an optimized search engine system that retrieves information from the internet, based on the search query that the user entered. </a:t>
          </a:r>
        </a:p>
      </dsp:txBody>
      <dsp:txXfrm>
        <a:off x="773" y="1257088"/>
        <a:ext cx="3134320" cy="1885632"/>
      </dsp:txXfrm>
    </dsp:sp>
    <dsp:sp modelId="{8BD052C4-C5DD-461B-B748-14D0D30C0437}">
      <dsp:nvSpPr>
        <dsp:cNvPr id="0" name=""/>
        <dsp:cNvSpPr/>
      </dsp:nvSpPr>
      <dsp:spPr>
        <a:xfrm>
          <a:off x="773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01</a:t>
          </a:r>
        </a:p>
      </dsp:txBody>
      <dsp:txXfrm>
        <a:off x="773" y="0"/>
        <a:ext cx="3134320" cy="1257088"/>
      </dsp:txXfrm>
    </dsp:sp>
    <dsp:sp modelId="{67182D78-F425-465A-9967-D71141ABEDFB}">
      <dsp:nvSpPr>
        <dsp:cNvPr id="0" name=""/>
        <dsp:cNvSpPr/>
      </dsp:nvSpPr>
      <dsp:spPr>
        <a:xfrm>
          <a:off x="3385839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734515"/>
                <a:satOff val="-16247"/>
                <a:lumOff val="-3235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734515"/>
                <a:satOff val="-16247"/>
                <a:lumOff val="-3235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734515"/>
              <a:satOff val="-16247"/>
              <a:lumOff val="-3235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focus on a specific domain of information and provide efficient and best results confined to the knowledge space of that domain. </a:t>
          </a:r>
        </a:p>
      </dsp:txBody>
      <dsp:txXfrm>
        <a:off x="3385839" y="1257088"/>
        <a:ext cx="3134320" cy="1885632"/>
      </dsp:txXfrm>
    </dsp:sp>
    <dsp:sp modelId="{7AFFED77-F894-45C3-BC8B-FA28ABCAEE9B}">
      <dsp:nvSpPr>
        <dsp:cNvPr id="0" name=""/>
        <dsp:cNvSpPr/>
      </dsp:nvSpPr>
      <dsp:spPr>
        <a:xfrm>
          <a:off x="3385839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02</a:t>
          </a:r>
        </a:p>
      </dsp:txBody>
      <dsp:txXfrm>
        <a:off x="3385839" y="0"/>
        <a:ext cx="3134320" cy="1257088"/>
      </dsp:txXfrm>
    </dsp:sp>
    <dsp:sp modelId="{A4837CC3-447B-4913-85F0-86AA9B98A881}">
      <dsp:nvSpPr>
        <dsp:cNvPr id="0" name=""/>
        <dsp:cNvSpPr/>
      </dsp:nvSpPr>
      <dsp:spPr>
        <a:xfrm>
          <a:off x="6770905" y="0"/>
          <a:ext cx="3134320" cy="3142721"/>
        </a:xfrm>
        <a:prstGeom prst="rect">
          <a:avLst/>
        </a:prstGeom>
        <a:gradFill rotWithShape="0">
          <a:gsLst>
            <a:gs pos="0">
              <a:schemeClr val="accent2">
                <a:hueOff val="-1469031"/>
                <a:satOff val="-32495"/>
                <a:lumOff val="-647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2">
                <a:hueOff val="-1469031"/>
                <a:satOff val="-32495"/>
                <a:lumOff val="-647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2">
              <a:hueOff val="-1469031"/>
              <a:satOff val="-32495"/>
              <a:lumOff val="-647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0" rIns="309601" bIns="33020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To make the process for retrieving information as easy as possible for non-technical users. </a:t>
          </a:r>
        </a:p>
      </dsp:txBody>
      <dsp:txXfrm>
        <a:off x="6770905" y="1257088"/>
        <a:ext cx="3134320" cy="1885632"/>
      </dsp:txXfrm>
    </dsp:sp>
    <dsp:sp modelId="{D26E0BAF-2B8C-451B-90BF-E823E2B6976F}">
      <dsp:nvSpPr>
        <dsp:cNvPr id="0" name=""/>
        <dsp:cNvSpPr/>
      </dsp:nvSpPr>
      <dsp:spPr>
        <a:xfrm>
          <a:off x="6770905" y="0"/>
          <a:ext cx="3134320" cy="1257088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09601" tIns="165100" rIns="309601" bIns="165100" numCol="1" spcCol="1270" anchor="ctr" anchorCtr="0">
          <a:noAutofit/>
        </a:bodyPr>
        <a:lstStyle/>
        <a:p>
          <a:pPr marL="0" lvl="0" indent="0" algn="l" defTabSz="2933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600" kern="1200"/>
            <a:t>03</a:t>
          </a:r>
        </a:p>
      </dsp:txBody>
      <dsp:txXfrm>
        <a:off x="6770905" y="0"/>
        <a:ext cx="3134320" cy="12570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B95A8-A6A1-49A6-A5D5-B490F4DFEE18}">
      <dsp:nvSpPr>
        <dsp:cNvPr id="0" name=""/>
        <dsp:cNvSpPr/>
      </dsp:nvSpPr>
      <dsp:spPr>
        <a:xfrm>
          <a:off x="0" y="575528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258004C-4886-481E-9E72-6D707E14DD74}">
      <dsp:nvSpPr>
        <dsp:cNvPr id="0" name=""/>
        <dsp:cNvSpPr/>
      </dsp:nvSpPr>
      <dsp:spPr>
        <a:xfrm>
          <a:off x="321410" y="814593"/>
          <a:ext cx="584382" cy="58438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527F9DB-DA63-4C93-89C3-CD6865D1D23C}">
      <dsp:nvSpPr>
        <dsp:cNvPr id="0" name=""/>
        <dsp:cNvSpPr/>
      </dsp:nvSpPr>
      <dsp:spPr>
        <a:xfrm>
          <a:off x="1227203" y="575528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only focuses on the domain of Music. We have considered the attributes like song name, singer name, genre, best playlist of 2021 and so on.</a:t>
          </a:r>
        </a:p>
      </dsp:txBody>
      <dsp:txXfrm>
        <a:off x="1227203" y="575528"/>
        <a:ext cx="8678796" cy="1062513"/>
      </dsp:txXfrm>
    </dsp:sp>
    <dsp:sp modelId="{6626CADC-76AB-440F-9226-73BEB9900406}">
      <dsp:nvSpPr>
        <dsp:cNvPr id="0" name=""/>
        <dsp:cNvSpPr/>
      </dsp:nvSpPr>
      <dsp:spPr>
        <a:xfrm>
          <a:off x="0" y="1903670"/>
          <a:ext cx="9906000" cy="1062513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914607D-DE8A-41F5-A8D9-A3BEF7EFB880}">
      <dsp:nvSpPr>
        <dsp:cNvPr id="0" name=""/>
        <dsp:cNvSpPr/>
      </dsp:nvSpPr>
      <dsp:spPr>
        <a:xfrm>
          <a:off x="321410" y="2142735"/>
          <a:ext cx="584382" cy="58438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C3FB13D-C626-4A87-9953-72967FD8CB80}">
      <dsp:nvSpPr>
        <dsp:cNvPr id="0" name=""/>
        <dsp:cNvSpPr/>
      </dsp:nvSpPr>
      <dsp:spPr>
        <a:xfrm>
          <a:off x="1227203" y="1903670"/>
          <a:ext cx="8678796" cy="106251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449" tIns="112449" rIns="112449" bIns="112449" numCol="1" spcCol="1270" anchor="ctr" anchorCtr="0">
          <a:noAutofit/>
        </a:bodyPr>
        <a:lstStyle/>
        <a:p>
          <a:pPr marL="0" lvl="0" indent="0" algn="l" defTabSz="9334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Tech Tunes is a simple and quick responsive search engine which will be user friendly.</a:t>
          </a:r>
        </a:p>
      </dsp:txBody>
      <dsp:txXfrm>
        <a:off x="1227203" y="1903670"/>
        <a:ext cx="8678796" cy="1062513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BA9A58-18D1-4CCB-AFEA-5C2958A74C85}">
      <dsp:nvSpPr>
        <dsp:cNvPr id="0" name=""/>
        <dsp:cNvSpPr/>
      </dsp:nvSpPr>
      <dsp:spPr>
        <a:xfrm>
          <a:off x="1031742" y="287051"/>
          <a:ext cx="680273" cy="68027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C1D35-D2C0-4D54-B701-9B579E02EB91}">
      <dsp:nvSpPr>
        <dsp:cNvPr id="0" name=""/>
        <dsp:cNvSpPr/>
      </dsp:nvSpPr>
      <dsp:spPr>
        <a:xfrm>
          <a:off x="616019" y="1207458"/>
          <a:ext cx="1511718" cy="60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Complete all functional features </a:t>
          </a:r>
        </a:p>
      </dsp:txBody>
      <dsp:txXfrm>
        <a:off x="616019" y="1207458"/>
        <a:ext cx="1511718" cy="604687"/>
      </dsp:txXfrm>
    </dsp:sp>
    <dsp:sp modelId="{0996524B-6683-42C7-A940-89524ED791D0}">
      <dsp:nvSpPr>
        <dsp:cNvPr id="0" name=""/>
        <dsp:cNvSpPr/>
      </dsp:nvSpPr>
      <dsp:spPr>
        <a:xfrm>
          <a:off x="2808011" y="287051"/>
          <a:ext cx="680273" cy="68027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778180D-297B-4665-A712-E41FD23EDD20}">
      <dsp:nvSpPr>
        <dsp:cNvPr id="0" name=""/>
        <dsp:cNvSpPr/>
      </dsp:nvSpPr>
      <dsp:spPr>
        <a:xfrm>
          <a:off x="2392289" y="1207458"/>
          <a:ext cx="1511718" cy="60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Maintain consistency with non-functional requirements</a:t>
          </a:r>
        </a:p>
      </dsp:txBody>
      <dsp:txXfrm>
        <a:off x="2392289" y="1207458"/>
        <a:ext cx="1511718" cy="604687"/>
      </dsp:txXfrm>
    </dsp:sp>
    <dsp:sp modelId="{9783BA59-1F43-4273-8A33-5AA6858ACB1A}">
      <dsp:nvSpPr>
        <dsp:cNvPr id="0" name=""/>
        <dsp:cNvSpPr/>
      </dsp:nvSpPr>
      <dsp:spPr>
        <a:xfrm>
          <a:off x="4584281" y="287051"/>
          <a:ext cx="680273" cy="68027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3A9DF60-1354-489B-8390-3D59D3E05815}">
      <dsp:nvSpPr>
        <dsp:cNvPr id="0" name=""/>
        <dsp:cNvSpPr/>
      </dsp:nvSpPr>
      <dsp:spPr>
        <a:xfrm>
          <a:off x="4168558" y="1207458"/>
          <a:ext cx="1511718" cy="60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Improve search results</a:t>
          </a:r>
        </a:p>
      </dsp:txBody>
      <dsp:txXfrm>
        <a:off x="4168558" y="1207458"/>
        <a:ext cx="1511718" cy="604687"/>
      </dsp:txXfrm>
    </dsp:sp>
    <dsp:sp modelId="{7DD954A6-393A-43A2-A63E-43E07EABF5D6}">
      <dsp:nvSpPr>
        <dsp:cNvPr id="0" name=""/>
        <dsp:cNvSpPr/>
      </dsp:nvSpPr>
      <dsp:spPr>
        <a:xfrm>
          <a:off x="2808011" y="2190075"/>
          <a:ext cx="680273" cy="68027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5A390-3A67-45AB-B15C-8444263B2822}">
      <dsp:nvSpPr>
        <dsp:cNvPr id="0" name=""/>
        <dsp:cNvSpPr/>
      </dsp:nvSpPr>
      <dsp:spPr>
        <a:xfrm>
          <a:off x="2392289" y="3110482"/>
          <a:ext cx="1511718" cy="60468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Add further features as per time availability</a:t>
          </a:r>
        </a:p>
      </dsp:txBody>
      <dsp:txXfrm>
        <a:off x="2392289" y="3110482"/>
        <a:ext cx="1511718" cy="6046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2/layout/IconLabelList">
  <dgm:title val="Icon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2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50"/>
          <dgm:constr type="h" for="des" forName="compNode" op="equ"/>
          <dgm:constr type="h" for="des" forName="textRect" op="equ"/>
        </dgm:constrLst>
      </dgm:if>
      <dgm:if name="Name5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6"/>
          <dgm:constr type="h" for="des" forName="compNode" op="equ"/>
          <dgm:constr type="h" for="des" forName="textRect" op="equ"/>
        </dgm:constrLst>
      </dgm:if>
      <dgm:else name="Name6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7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4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h" for="ch" forName="spaceRect" refType="h" fact="0.15"/>
          <dgm:constr type="w" for="ch" forName="spaceRect" refType="w"/>
          <dgm:constr type="l" for="ch" forName="spaceRect"/>
          <dgm:constr type="t" for="ch" forName="spaceRect" refType="b" refFor="ch" refForName="icon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8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B44A78-B638-AA47-8116-986FC21C12E7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9F7A23-8EB6-704D-AD5A-85B46F763F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1369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3145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5221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347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68586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5529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19140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388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02516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5119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3082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32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549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136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909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374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4776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147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B90F1-01D7-2A43-93F7-DB9EC6E70CE9}" type="datetimeFigureOut">
              <a:rPr lang="en-US" smtClean="0"/>
              <a:t>6/25/2022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B25203-8966-E344-8BAD-D1E5C4CE34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48433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8" name="Group 109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11" name="Rectangle 110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69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14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17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8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19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0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1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2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3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4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5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6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7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8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29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0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1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2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3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4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5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36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46FBC53-A7C2-6788-1BD4-D7C3AEEBE2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8378" y="2505868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9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TECH TUNES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MODERNISED</a:t>
            </a:r>
            <a:b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3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Music Search Engine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F3CCF4-259F-BA6D-C8E5-B34411C820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1252" y="3983296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Dive into the symphony of music</a:t>
            </a:r>
          </a:p>
        </p:txBody>
      </p:sp>
    </p:spTree>
    <p:extLst>
      <p:ext uri="{BB962C8B-B14F-4D97-AF65-F5344CB8AC3E}">
        <p14:creationId xmlns:p14="http://schemas.microsoft.com/office/powerpoint/2010/main" val="989451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 </a:t>
            </a:r>
            <a:b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DIaGRAM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BBD785C7-AA2D-9F1E-3D4F-A0FADA34D5F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75885" y="912813"/>
            <a:ext cx="6523348" cy="5365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944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93E7358-CE61-D247-81C0-2EB3B4128C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702" y="116116"/>
            <a:ext cx="6497336" cy="6529985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0805916-AAD9-511B-F019-83E9D1253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5422899"/>
            <a:ext cx="1503816" cy="368301"/>
          </a:xfrm>
        </p:spPr>
        <p:txBody>
          <a:bodyPr>
            <a:normAutofit fontScale="70000" lnSpcReduction="20000"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07595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  <a:b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search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5BFE-B61C-FE97-B970-CD788402AE4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5215467" y="5791201"/>
            <a:ext cx="5831944" cy="664028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pic>
        <p:nvPicPr>
          <p:cNvPr id="38" name="Picture 37" descr="Diagram&#10;&#10;Description automatically generated">
            <a:extLst>
              <a:ext uri="{FF2B5EF4-FFF2-40B4-BE49-F238E27FC236}">
                <a16:creationId xmlns:a16="http://schemas.microsoft.com/office/drawing/2014/main" id="{932AFF9F-BEBF-9A69-D218-D99C4D53FB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4496" y="562769"/>
            <a:ext cx="6728828" cy="5496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75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  <a:b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User clicks </a:t>
            </a:r>
            <a:r>
              <a:rPr lang="en-US" sz="3600" dirty="0" err="1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url</a:t>
            </a:r>
            <a:r>
              <a:rPr lang="en-US" sz="36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5BFE-B61C-FE97-B970-CD788402AE4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5215467" y="5791201"/>
            <a:ext cx="5831944" cy="163512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8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36632E43-21FC-1867-DFF1-3308FDD87D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519" y="636587"/>
            <a:ext cx="6844045" cy="558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75062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  <a:b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4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 crawl request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5BFE-B61C-FE97-B970-CD788402A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5745482"/>
            <a:ext cx="5831944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8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9FF7DB0F-FCD8-338C-64FB-8D01D0E7C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2205" y="1010950"/>
            <a:ext cx="6844045" cy="4729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94098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Sequence diagram:</a:t>
            </a:r>
            <a:b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administrator login 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515BFE-B61C-FE97-B970-CD788402AE4E}"/>
              </a:ext>
            </a:extLst>
          </p:cNvPr>
          <p:cNvSpPr>
            <a:spLocks noGrp="1"/>
          </p:cNvSpPr>
          <p:nvPr>
            <p:ph idx="1"/>
          </p:nvPr>
        </p:nvSpPr>
        <p:spPr>
          <a:xfrm flipV="1">
            <a:off x="5215467" y="5791201"/>
            <a:ext cx="5831944" cy="153987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38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EB08D5F-8FC5-D6E5-C69A-592C33FCF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7999" y="728670"/>
            <a:ext cx="6747346" cy="556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30857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69" name="Group 53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5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6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9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6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171" name="Rectangle 109">
            <a:extLst>
              <a:ext uri="{FF2B5EF4-FFF2-40B4-BE49-F238E27FC236}">
                <a16:creationId xmlns:a16="http://schemas.microsoft.com/office/drawing/2014/main" id="{81B1BC20-CC70-4C30-B9BE-C23E121CA6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2" name="Picture 2">
            <a:extLst>
              <a:ext uri="{FF2B5EF4-FFF2-40B4-BE49-F238E27FC236}">
                <a16:creationId xmlns:a16="http://schemas.microsoft.com/office/drawing/2014/main" id="{BED7CCD5-D3A4-4162-9CC4-03DF5AB89D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D5E95061-A9DC-4C67-BCAF-F56069099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15" name="Rectangle 5">
              <a:extLst>
                <a:ext uri="{FF2B5EF4-FFF2-40B4-BE49-F238E27FC236}">
                  <a16:creationId xmlns:a16="http://schemas.microsoft.com/office/drawing/2014/main" id="{92D4D96C-8395-4198-90A3-2363570D4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6" name="Freeform 6">
              <a:extLst>
                <a:ext uri="{FF2B5EF4-FFF2-40B4-BE49-F238E27FC236}">
                  <a16:creationId xmlns:a16="http://schemas.microsoft.com/office/drawing/2014/main" id="{EF229BAE-A3AA-4095-A3F8-65181A713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7">
              <a:extLst>
                <a:ext uri="{FF2B5EF4-FFF2-40B4-BE49-F238E27FC236}">
                  <a16:creationId xmlns:a16="http://schemas.microsoft.com/office/drawing/2014/main" id="{C71621C3-B057-4E50-808A-EF718590D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Rectangle 8">
              <a:extLst>
                <a:ext uri="{FF2B5EF4-FFF2-40B4-BE49-F238E27FC236}">
                  <a16:creationId xmlns:a16="http://schemas.microsoft.com/office/drawing/2014/main" id="{37D3BCDA-C38C-4B10-A653-0210E85978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9" name="Freeform 9">
              <a:extLst>
                <a:ext uri="{FF2B5EF4-FFF2-40B4-BE49-F238E27FC236}">
                  <a16:creationId xmlns:a16="http://schemas.microsoft.com/office/drawing/2014/main" id="{CE4DC5B4-793A-4E8B-A3F7-53EB548F45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10">
              <a:extLst>
                <a:ext uri="{FF2B5EF4-FFF2-40B4-BE49-F238E27FC236}">
                  <a16:creationId xmlns:a16="http://schemas.microsoft.com/office/drawing/2014/main" id="{2664DA82-4469-42CC-93F4-662128EC65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11">
              <a:extLst>
                <a:ext uri="{FF2B5EF4-FFF2-40B4-BE49-F238E27FC236}">
                  <a16:creationId xmlns:a16="http://schemas.microsoft.com/office/drawing/2014/main" id="{ED439A82-9407-4694-886D-7447BDFFD9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12">
              <a:extLst>
                <a:ext uri="{FF2B5EF4-FFF2-40B4-BE49-F238E27FC236}">
                  <a16:creationId xmlns:a16="http://schemas.microsoft.com/office/drawing/2014/main" id="{C35292A7-2459-4132-8FE8-54BF071CCE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13">
              <a:extLst>
                <a:ext uri="{FF2B5EF4-FFF2-40B4-BE49-F238E27FC236}">
                  <a16:creationId xmlns:a16="http://schemas.microsoft.com/office/drawing/2014/main" id="{8A55D4A9-1B6E-409D-BF10-201C8A8292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14">
              <a:extLst>
                <a:ext uri="{FF2B5EF4-FFF2-40B4-BE49-F238E27FC236}">
                  <a16:creationId xmlns:a16="http://schemas.microsoft.com/office/drawing/2014/main" id="{FDA8F85E-07E7-45C0-A165-6DB771A53D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15">
              <a:extLst>
                <a:ext uri="{FF2B5EF4-FFF2-40B4-BE49-F238E27FC236}">
                  <a16:creationId xmlns:a16="http://schemas.microsoft.com/office/drawing/2014/main" id="{09508E73-6AA1-460C-97B9-8EF00855A5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5913AD99-4A77-44C3-ACDF-8410765B76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17">
              <a:extLst>
                <a:ext uri="{FF2B5EF4-FFF2-40B4-BE49-F238E27FC236}">
                  <a16:creationId xmlns:a16="http://schemas.microsoft.com/office/drawing/2014/main" id="{413BDF5F-2CC6-47A3-B422-38D6E292DC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8" name="Freeform 18">
              <a:extLst>
                <a:ext uri="{FF2B5EF4-FFF2-40B4-BE49-F238E27FC236}">
                  <a16:creationId xmlns:a16="http://schemas.microsoft.com/office/drawing/2014/main" id="{6F69599A-544F-4B1D-91C3-762B09CF78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9" name="Freeform 19">
              <a:extLst>
                <a:ext uri="{FF2B5EF4-FFF2-40B4-BE49-F238E27FC236}">
                  <a16:creationId xmlns:a16="http://schemas.microsoft.com/office/drawing/2014/main" id="{DFAE31B2-DF2A-4FD2-B98E-3657F825C9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0" name="Freeform 20">
              <a:extLst>
                <a:ext uri="{FF2B5EF4-FFF2-40B4-BE49-F238E27FC236}">
                  <a16:creationId xmlns:a16="http://schemas.microsoft.com/office/drawing/2014/main" id="{9D7B120D-680C-4AC9-A263-A7DE0F5F1F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1" name="Freeform 21">
              <a:extLst>
                <a:ext uri="{FF2B5EF4-FFF2-40B4-BE49-F238E27FC236}">
                  <a16:creationId xmlns:a16="http://schemas.microsoft.com/office/drawing/2014/main" id="{DC8A9F99-D409-4E13-8D58-6A34BE714D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2" name="Freeform 22">
              <a:extLst>
                <a:ext uri="{FF2B5EF4-FFF2-40B4-BE49-F238E27FC236}">
                  <a16:creationId xmlns:a16="http://schemas.microsoft.com/office/drawing/2014/main" id="{EB955E41-680C-44AA-B602-C1A69E951E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3" name="Freeform 23">
              <a:extLst>
                <a:ext uri="{FF2B5EF4-FFF2-40B4-BE49-F238E27FC236}">
                  <a16:creationId xmlns:a16="http://schemas.microsoft.com/office/drawing/2014/main" id="{332ED336-B831-4A24-9181-CC63707A4E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4" name="Freeform 24">
              <a:extLst>
                <a:ext uri="{FF2B5EF4-FFF2-40B4-BE49-F238E27FC236}">
                  <a16:creationId xmlns:a16="http://schemas.microsoft.com/office/drawing/2014/main" id="{1A8B6B8C-5265-4AD1-9A67-B3CFFF4A9C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5" name="Freeform 25">
              <a:extLst>
                <a:ext uri="{FF2B5EF4-FFF2-40B4-BE49-F238E27FC236}">
                  <a16:creationId xmlns:a16="http://schemas.microsoft.com/office/drawing/2014/main" id="{9E8ED6FD-8796-48CB-98ED-0E729E16B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6" name="Freeform 26">
              <a:extLst>
                <a:ext uri="{FF2B5EF4-FFF2-40B4-BE49-F238E27FC236}">
                  <a16:creationId xmlns:a16="http://schemas.microsoft.com/office/drawing/2014/main" id="{DE668E67-2522-4B6B-A8BF-C3CD36F891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7" name="Freeform 27">
              <a:extLst>
                <a:ext uri="{FF2B5EF4-FFF2-40B4-BE49-F238E27FC236}">
                  <a16:creationId xmlns:a16="http://schemas.microsoft.com/office/drawing/2014/main" id="{B2474CAA-635F-43E4-AFFF-B24637DC6F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8" name="Freeform 28">
              <a:extLst>
                <a:ext uri="{FF2B5EF4-FFF2-40B4-BE49-F238E27FC236}">
                  <a16:creationId xmlns:a16="http://schemas.microsoft.com/office/drawing/2014/main" id="{1C1B778D-83CB-443C-B463-7EE26603E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9" name="Freeform 29">
              <a:extLst>
                <a:ext uri="{FF2B5EF4-FFF2-40B4-BE49-F238E27FC236}">
                  <a16:creationId xmlns:a16="http://schemas.microsoft.com/office/drawing/2014/main" id="{654DEAB4-B194-4182-A7BE-E247F19AAE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0" name="Freeform 30">
              <a:extLst>
                <a:ext uri="{FF2B5EF4-FFF2-40B4-BE49-F238E27FC236}">
                  <a16:creationId xmlns:a16="http://schemas.microsoft.com/office/drawing/2014/main" id="{D8E3CE4C-0C48-485B-8EA0-B036FCC33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1" name="Freeform 31">
              <a:extLst>
                <a:ext uri="{FF2B5EF4-FFF2-40B4-BE49-F238E27FC236}">
                  <a16:creationId xmlns:a16="http://schemas.microsoft.com/office/drawing/2014/main" id="{7958BBBD-B721-4DA1-8764-D8188EB706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2" name="Freeform 32">
              <a:extLst>
                <a:ext uri="{FF2B5EF4-FFF2-40B4-BE49-F238E27FC236}">
                  <a16:creationId xmlns:a16="http://schemas.microsoft.com/office/drawing/2014/main" id="{23180B75-7F19-41E5-A4C3-9096FF7D19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3" name="Rectangle 33">
              <a:extLst>
                <a:ext uri="{FF2B5EF4-FFF2-40B4-BE49-F238E27FC236}">
                  <a16:creationId xmlns:a16="http://schemas.microsoft.com/office/drawing/2014/main" id="{57F706CF-8096-494C-A6E1-5BE7F62306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4" name="Freeform 34">
              <a:extLst>
                <a:ext uri="{FF2B5EF4-FFF2-40B4-BE49-F238E27FC236}">
                  <a16:creationId xmlns:a16="http://schemas.microsoft.com/office/drawing/2014/main" id="{8B4065A5-6701-492B-BE7F-9E00FE6156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5" name="Freeform 35">
              <a:extLst>
                <a:ext uri="{FF2B5EF4-FFF2-40B4-BE49-F238E27FC236}">
                  <a16:creationId xmlns:a16="http://schemas.microsoft.com/office/drawing/2014/main" id="{66E06571-DDD0-47CB-97CF-FF84324673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6" name="Freeform 36">
              <a:extLst>
                <a:ext uri="{FF2B5EF4-FFF2-40B4-BE49-F238E27FC236}">
                  <a16:creationId xmlns:a16="http://schemas.microsoft.com/office/drawing/2014/main" id="{50F0D75F-DE36-46A5-8FEB-00CF9D01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7" name="Freeform 37">
              <a:extLst>
                <a:ext uri="{FF2B5EF4-FFF2-40B4-BE49-F238E27FC236}">
                  <a16:creationId xmlns:a16="http://schemas.microsoft.com/office/drawing/2014/main" id="{C7AF11B9-2298-41D7-9878-99E19E8274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8" name="Freeform 38">
              <a:extLst>
                <a:ext uri="{FF2B5EF4-FFF2-40B4-BE49-F238E27FC236}">
                  <a16:creationId xmlns:a16="http://schemas.microsoft.com/office/drawing/2014/main" id="{7B43B683-4229-4623-A504-56FE6CCB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9" name="Freeform 39">
              <a:extLst>
                <a:ext uri="{FF2B5EF4-FFF2-40B4-BE49-F238E27FC236}">
                  <a16:creationId xmlns:a16="http://schemas.microsoft.com/office/drawing/2014/main" id="{7B4CC276-9BB9-4394-A369-F7DB2BD8E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0" name="Freeform 40">
              <a:extLst>
                <a:ext uri="{FF2B5EF4-FFF2-40B4-BE49-F238E27FC236}">
                  <a16:creationId xmlns:a16="http://schemas.microsoft.com/office/drawing/2014/main" id="{98010162-18EE-455C-AABD-0B715C2BBF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1" name="Freeform 41">
              <a:extLst>
                <a:ext uri="{FF2B5EF4-FFF2-40B4-BE49-F238E27FC236}">
                  <a16:creationId xmlns:a16="http://schemas.microsoft.com/office/drawing/2014/main" id="{5950D288-22B2-4286-B4FB-D6665C103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2" name="Freeform 42">
              <a:extLst>
                <a:ext uri="{FF2B5EF4-FFF2-40B4-BE49-F238E27FC236}">
                  <a16:creationId xmlns:a16="http://schemas.microsoft.com/office/drawing/2014/main" id="{E0A686CA-B0EF-4B0C-B69B-E715EA3E54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3" name="Freeform 43">
              <a:extLst>
                <a:ext uri="{FF2B5EF4-FFF2-40B4-BE49-F238E27FC236}">
                  <a16:creationId xmlns:a16="http://schemas.microsoft.com/office/drawing/2014/main" id="{75D61EE6-C405-433B-AEC8-6241D547207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4" name="Freeform 44">
              <a:extLst>
                <a:ext uri="{FF2B5EF4-FFF2-40B4-BE49-F238E27FC236}">
                  <a16:creationId xmlns:a16="http://schemas.microsoft.com/office/drawing/2014/main" id="{4C718553-7221-4BFF-AFEE-64E166C6A8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5" name="Rectangle 45">
              <a:extLst>
                <a:ext uri="{FF2B5EF4-FFF2-40B4-BE49-F238E27FC236}">
                  <a16:creationId xmlns:a16="http://schemas.microsoft.com/office/drawing/2014/main" id="{9F00A845-A7BB-4253-8C15-0FF3D05980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56" name="Freeform 46">
              <a:extLst>
                <a:ext uri="{FF2B5EF4-FFF2-40B4-BE49-F238E27FC236}">
                  <a16:creationId xmlns:a16="http://schemas.microsoft.com/office/drawing/2014/main" id="{53476DBF-E7E4-46E9-AAF2-8810E14EEC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7" name="Freeform 47">
              <a:extLst>
                <a:ext uri="{FF2B5EF4-FFF2-40B4-BE49-F238E27FC236}">
                  <a16:creationId xmlns:a16="http://schemas.microsoft.com/office/drawing/2014/main" id="{4F608C86-9940-444C-B200-155DF4E0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8" name="Freeform 48">
              <a:extLst>
                <a:ext uri="{FF2B5EF4-FFF2-40B4-BE49-F238E27FC236}">
                  <a16:creationId xmlns:a16="http://schemas.microsoft.com/office/drawing/2014/main" id="{BB49A08B-2E6F-4B8C-8F61-6869B069B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9" name="Freeform 49">
              <a:extLst>
                <a:ext uri="{FF2B5EF4-FFF2-40B4-BE49-F238E27FC236}">
                  <a16:creationId xmlns:a16="http://schemas.microsoft.com/office/drawing/2014/main" id="{03A08195-C526-497F-89D0-566E91704B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0" name="Freeform 50">
              <a:extLst>
                <a:ext uri="{FF2B5EF4-FFF2-40B4-BE49-F238E27FC236}">
                  <a16:creationId xmlns:a16="http://schemas.microsoft.com/office/drawing/2014/main" id="{235FDAAF-2063-40C9-BE1C-7E116C8A30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1" name="Freeform 51">
              <a:extLst>
                <a:ext uri="{FF2B5EF4-FFF2-40B4-BE49-F238E27FC236}">
                  <a16:creationId xmlns:a16="http://schemas.microsoft.com/office/drawing/2014/main" id="{2EAF15FA-570E-412B-992B-CAAB833844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2" name="Freeform 52">
              <a:extLst>
                <a:ext uri="{FF2B5EF4-FFF2-40B4-BE49-F238E27FC236}">
                  <a16:creationId xmlns:a16="http://schemas.microsoft.com/office/drawing/2014/main" id="{91FCA14D-FA3E-44C1-B8CB-8C8B73048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3" name="Freeform 53">
              <a:extLst>
                <a:ext uri="{FF2B5EF4-FFF2-40B4-BE49-F238E27FC236}">
                  <a16:creationId xmlns:a16="http://schemas.microsoft.com/office/drawing/2014/main" id="{A889215B-3708-4985-A1D7-42A99B3575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4" name="Freeform 54">
              <a:extLst>
                <a:ext uri="{FF2B5EF4-FFF2-40B4-BE49-F238E27FC236}">
                  <a16:creationId xmlns:a16="http://schemas.microsoft.com/office/drawing/2014/main" id="{5C58C66E-AFD4-4A37-9646-FF8A511A6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5" name="Freeform 55">
              <a:extLst>
                <a:ext uri="{FF2B5EF4-FFF2-40B4-BE49-F238E27FC236}">
                  <a16:creationId xmlns:a16="http://schemas.microsoft.com/office/drawing/2014/main" id="{F99DC7ED-E983-4ACA-B702-727C2A5939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6" name="Freeform 56">
              <a:extLst>
                <a:ext uri="{FF2B5EF4-FFF2-40B4-BE49-F238E27FC236}">
                  <a16:creationId xmlns:a16="http://schemas.microsoft.com/office/drawing/2014/main" id="{918FC910-5BDA-49AE-95A5-774012D2D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7" name="Freeform 57">
              <a:extLst>
                <a:ext uri="{FF2B5EF4-FFF2-40B4-BE49-F238E27FC236}">
                  <a16:creationId xmlns:a16="http://schemas.microsoft.com/office/drawing/2014/main" id="{AA1E286C-EECB-46DC-9505-501CCDD8B8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8" name="Freeform 58">
              <a:extLst>
                <a:ext uri="{FF2B5EF4-FFF2-40B4-BE49-F238E27FC236}">
                  <a16:creationId xmlns:a16="http://schemas.microsoft.com/office/drawing/2014/main" id="{A838D816-F9F3-4AB2-92C6-1F986D0B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723C915-2809-0BA6-7F1A-DEA80E2879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solidFill>
                  <a:srgbClr val="FFFFFF"/>
                </a:solidFill>
              </a:rPr>
              <a:t>System architecture</a:t>
            </a:r>
          </a:p>
        </p:txBody>
      </p:sp>
      <p:sp useBgFill="1">
        <p:nvSpPr>
          <p:cNvPr id="170" name="Round Diagonal Corner Rectangle 6">
            <a:extLst>
              <a:ext uri="{FF2B5EF4-FFF2-40B4-BE49-F238E27FC236}">
                <a16:creationId xmlns:a16="http://schemas.microsoft.com/office/drawing/2014/main" id="{4683B8BC-85C4-41F2-9CD3-B074823B6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ADF37958-3C01-1D09-CA40-5EB3E375A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887" y="951493"/>
            <a:ext cx="5560027" cy="3169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8506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31B93F-2683-00C0-15B5-575DE75B5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2969" y="2406346"/>
            <a:ext cx="2851417" cy="1478570"/>
          </a:xfrm>
        </p:spPr>
        <p:txBody>
          <a:bodyPr>
            <a:normAutofit/>
          </a:bodyPr>
          <a:lstStyle/>
          <a:p>
            <a:r>
              <a:rPr lang="en-US" sz="6600" dirty="0">
                <a:solidFill>
                  <a:schemeClr val="bg1"/>
                </a:solidFill>
              </a:rPr>
              <a:t>Demo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98FBE09E-3538-A125-9282-2093A2D3C2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4620" y="5945187"/>
            <a:ext cx="2862444" cy="261601"/>
          </a:xfrm>
        </p:spPr>
        <p:txBody>
          <a:bodyPr>
            <a:normAutofit fontScale="77500" lnSpcReduction="20000"/>
          </a:bodyPr>
          <a:lstStyle/>
          <a:p>
            <a:endParaRPr lang="en-US" sz="1400" dirty="0">
              <a:solidFill>
                <a:srgbClr val="FFFFFF"/>
              </a:solidFill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4" name="Interim Project I demo">
            <a:hlinkClick r:id="" action="ppaction://media"/>
            <a:extLst>
              <a:ext uri="{FF2B5EF4-FFF2-40B4-BE49-F238E27FC236}">
                <a16:creationId xmlns:a16="http://schemas.microsoft.com/office/drawing/2014/main" id="{8B28A2ED-5B38-6B1E-A6F9-6A26F079B0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11778" y="1501861"/>
            <a:ext cx="6844045" cy="3849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277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47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 13">
            <a:extLst>
              <a:ext uri="{FF2B5EF4-FFF2-40B4-BE49-F238E27FC236}">
                <a16:creationId xmlns:a16="http://schemas.microsoft.com/office/drawing/2014/main" id="{E79AA19A-D2E5-47F2-AF0A-1AF60D42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2" name="Picture 2">
            <a:extLst>
              <a:ext uri="{FF2B5EF4-FFF2-40B4-BE49-F238E27FC236}">
                <a16:creationId xmlns:a16="http://schemas.microsoft.com/office/drawing/2014/main" id="{91A1E618-D29E-4367-8C34-500E34D05B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83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dgm="http://schemas.openxmlformats.org/drawingml/2006/diagram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63" name="Group 17">
            <a:extLst>
              <a:ext uri="{FF2B5EF4-FFF2-40B4-BE49-F238E27FC236}">
                <a16:creationId xmlns:a16="http://schemas.microsoft.com/office/drawing/2014/main" id="{81F2BFD0-D896-4BA3-BA8F-0C866BD024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E768552D-D282-4F68-A829-290A4E8317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B24AFF31-9CD5-4E66-92F8-23BBAA24FB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2267C9D4-1770-45DD-AAFC-481CD7F9AA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0DD6E0B-EC58-4D78-8125-AD2172CD2E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23D6129D-742B-422D-A589-6692C1671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9EA94B27-F456-4ED8-8882-77632BDA08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5B7F96AD-560C-44A0-A513-B06758743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86701218-3235-4E29-9935-1315B5CCAA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046B7BE0-D335-42EA-9893-4FA7654F1F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1CE912BA-808B-403C-B26F-8083A682EF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D974F65A-298C-4395-B461-99B9B49A07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700B2930-989F-49DC-B909-8150145AD0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795CB5A4-5145-4F55-95D0-6FB820C846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54BB8F48-D800-442A-A603-979FE924B4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6E863078-201C-4DC0-8D49-077300CE50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6A07EBB6-75B0-4867-9AAF-7A645F4148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FA40A456-C685-468E-802E-FC9DF586AF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F101202F-1B2A-414C-83B7-9327E599C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4CC9B21F-B169-47E9-9B97-3BB645B29C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BC5FF733-2B71-4734-AD6A-5B35D99A35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0BCEB342-9AFC-4DCB-B92F-E08DC9594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3B9B4933-5C48-49CF-9C6A-A29413150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404FC76C-600A-482C-8386-F77ACBCCA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E8C5D50B-A590-4AAE-A748-113B62DADA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6C045F21-7031-4278-BFEE-A9E856ADA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20EE11A6-3412-4362-8A81-592A15F2A1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A376EBB9-93F5-4B6F-95B3-C36B6C851E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B91DDF1-1A97-FE73-5524-F8C5F08FB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330" y="1254035"/>
            <a:ext cx="2926190" cy="4002222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Future planning</a:t>
            </a:r>
          </a:p>
        </p:txBody>
      </p:sp>
      <p:sp useBgFill="1">
        <p:nvSpPr>
          <p:cNvPr id="64" name="Round Diagonal Corner Rectangle 6">
            <a:extLst>
              <a:ext uri="{FF2B5EF4-FFF2-40B4-BE49-F238E27FC236}">
                <a16:creationId xmlns:a16="http://schemas.microsoft.com/office/drawing/2014/main" id="{092ADBCF-B973-4C52-B740-4963E95B35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935" y="853439"/>
            <a:ext cx="6987476" cy="4760505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bg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3FDD94EF-2C73-4E4C-8332-A75D8AC6B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79200" y="0"/>
            <a:ext cx="674688" cy="6848476"/>
            <a:chOff x="11364912" y="0"/>
            <a:chExt cx="674688" cy="6848476"/>
          </a:xfrm>
          <a:gradFill flip="none" rotWithShape="1">
            <a:gsLst>
              <a:gs pos="0">
                <a:schemeClr val="bg2"/>
              </a:gs>
              <a:gs pos="100000">
                <a:schemeClr val="bg2">
                  <a:lumMod val="60000"/>
                  <a:lumOff val="40000"/>
                  <a:alpha val="60000"/>
                </a:schemeClr>
              </a:gs>
            </a:gsLst>
            <a:lin ang="5400000" scaled="0"/>
            <a:tileRect/>
          </a:gradFill>
        </p:grpSpPr>
        <p:sp>
          <p:nvSpPr>
            <p:cNvPr id="50" name="Freeform 32">
              <a:extLst>
                <a:ext uri="{FF2B5EF4-FFF2-40B4-BE49-F238E27FC236}">
                  <a16:creationId xmlns:a16="http://schemas.microsoft.com/office/drawing/2014/main" id="{16EF4FCE-B4BF-485E-B545-95827107AD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33">
              <a:extLst>
                <a:ext uri="{FF2B5EF4-FFF2-40B4-BE49-F238E27FC236}">
                  <a16:creationId xmlns:a16="http://schemas.microsoft.com/office/drawing/2014/main" id="{C2DD2F29-32E6-486A-A295-CB29680AD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34">
              <a:extLst>
                <a:ext uri="{FF2B5EF4-FFF2-40B4-BE49-F238E27FC236}">
                  <a16:creationId xmlns:a16="http://schemas.microsoft.com/office/drawing/2014/main" id="{B1A76276-E7B7-4550-9AFF-0A2E9EAEA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35">
              <a:extLst>
                <a:ext uri="{FF2B5EF4-FFF2-40B4-BE49-F238E27FC236}">
                  <a16:creationId xmlns:a16="http://schemas.microsoft.com/office/drawing/2014/main" id="{EAFC4E0E-3390-457C-BCC9-A2479C10FE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36">
              <a:extLst>
                <a:ext uri="{FF2B5EF4-FFF2-40B4-BE49-F238E27FC236}">
                  <a16:creationId xmlns:a16="http://schemas.microsoft.com/office/drawing/2014/main" id="{D0E59BF7-C450-4448-B71A-80ECD878D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37">
              <a:extLst>
                <a:ext uri="{FF2B5EF4-FFF2-40B4-BE49-F238E27FC236}">
                  <a16:creationId xmlns:a16="http://schemas.microsoft.com/office/drawing/2014/main" id="{BAB182A0-0A27-42D3-A9D0-56E8B7F4AC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38">
              <a:extLst>
                <a:ext uri="{FF2B5EF4-FFF2-40B4-BE49-F238E27FC236}">
                  <a16:creationId xmlns:a16="http://schemas.microsoft.com/office/drawing/2014/main" id="{4C9A08D9-525C-448E-A071-78226848F4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39">
              <a:extLst>
                <a:ext uri="{FF2B5EF4-FFF2-40B4-BE49-F238E27FC236}">
                  <a16:creationId xmlns:a16="http://schemas.microsoft.com/office/drawing/2014/main" id="{E7818D96-423C-499F-A080-00EF0B9D48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40">
              <a:extLst>
                <a:ext uri="{FF2B5EF4-FFF2-40B4-BE49-F238E27FC236}">
                  <a16:creationId xmlns:a16="http://schemas.microsoft.com/office/drawing/2014/main" id="{059B8971-2367-46BA-8FCC-D001A6C369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Rectangle 41">
              <a:extLst>
                <a:ext uri="{FF2B5EF4-FFF2-40B4-BE49-F238E27FC236}">
                  <a16:creationId xmlns:a16="http://schemas.microsoft.com/office/drawing/2014/main" id="{E4DF0A08-11EF-495A-980F-2ED66FBB8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dgm="http://schemas.openxmlformats.org/drawingml/2006/diagram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968CA90-D118-35D8-1FED-00C42335089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717955"/>
              </p:ext>
            </p:extLst>
          </p:nvPr>
        </p:nvGraphicFramePr>
        <p:xfrm>
          <a:off x="4423954" y="1254035"/>
          <a:ext cx="6296297" cy="400222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825483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>
            <a:extLst>
              <a:ext uri="{FF2B5EF4-FFF2-40B4-BE49-F238E27FC236}">
                <a16:creationId xmlns:a16="http://schemas.microsoft.com/office/drawing/2014/main" id="{9ACD3AF8-B16E-4174-8C1A-41F683C4A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F5EAD09-B81D-415F-8BCF-73C81AE05F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0" name="Rectangle 5">
              <a:extLst>
                <a:ext uri="{FF2B5EF4-FFF2-40B4-BE49-F238E27FC236}">
                  <a16:creationId xmlns:a16="http://schemas.microsoft.com/office/drawing/2014/main" id="{CFB79010-8ED4-49EF-AFD2-F4D8C80B69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649B869-006E-42B5-9DDC-21049B130E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443096BD-333F-48B6-8220-D1F9793E40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Rectangle 8">
              <a:extLst>
                <a:ext uri="{FF2B5EF4-FFF2-40B4-BE49-F238E27FC236}">
                  <a16:creationId xmlns:a16="http://schemas.microsoft.com/office/drawing/2014/main" id="{1A45BB9A-7E84-4B9B-923A-270A97F852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9">
              <a:extLst>
                <a:ext uri="{FF2B5EF4-FFF2-40B4-BE49-F238E27FC236}">
                  <a16:creationId xmlns:a16="http://schemas.microsoft.com/office/drawing/2014/main" id="{D7D7C768-2F76-4DE2-A807-1B9FFF816C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10">
              <a:extLst>
                <a:ext uri="{FF2B5EF4-FFF2-40B4-BE49-F238E27FC236}">
                  <a16:creationId xmlns:a16="http://schemas.microsoft.com/office/drawing/2014/main" id="{1870B32E-EE42-470E-B543-CA55AEC8CA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1">
              <a:extLst>
                <a:ext uri="{FF2B5EF4-FFF2-40B4-BE49-F238E27FC236}">
                  <a16:creationId xmlns:a16="http://schemas.microsoft.com/office/drawing/2014/main" id="{EEF09120-11AA-4DB5-98A8-EC4923002C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2">
              <a:extLst>
                <a:ext uri="{FF2B5EF4-FFF2-40B4-BE49-F238E27FC236}">
                  <a16:creationId xmlns:a16="http://schemas.microsoft.com/office/drawing/2014/main" id="{39CC463D-589C-461C-A234-0460EB06B8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3">
              <a:extLst>
                <a:ext uri="{FF2B5EF4-FFF2-40B4-BE49-F238E27FC236}">
                  <a16:creationId xmlns:a16="http://schemas.microsoft.com/office/drawing/2014/main" id="{B6516153-269A-421E-A021-CB3F3C5E1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4">
              <a:extLst>
                <a:ext uri="{FF2B5EF4-FFF2-40B4-BE49-F238E27FC236}">
                  <a16:creationId xmlns:a16="http://schemas.microsoft.com/office/drawing/2014/main" id="{45E14300-6C4A-4F77-915F-F3B25B0237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5">
              <a:extLst>
                <a:ext uri="{FF2B5EF4-FFF2-40B4-BE49-F238E27FC236}">
                  <a16:creationId xmlns:a16="http://schemas.microsoft.com/office/drawing/2014/main" id="{993E312A-E6A6-4B52-ADE6-618ADC89BA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2F0F3026-2480-472B-8C52-36812C81E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7">
              <a:extLst>
                <a:ext uri="{FF2B5EF4-FFF2-40B4-BE49-F238E27FC236}">
                  <a16:creationId xmlns:a16="http://schemas.microsoft.com/office/drawing/2014/main" id="{34E1C992-559D-4827-9F30-31A3CA7A2B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8">
              <a:extLst>
                <a:ext uri="{FF2B5EF4-FFF2-40B4-BE49-F238E27FC236}">
                  <a16:creationId xmlns:a16="http://schemas.microsoft.com/office/drawing/2014/main" id="{D9F2FB98-F443-498F-AAD9-6945825681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9">
              <a:extLst>
                <a:ext uri="{FF2B5EF4-FFF2-40B4-BE49-F238E27FC236}">
                  <a16:creationId xmlns:a16="http://schemas.microsoft.com/office/drawing/2014/main" id="{75DBF6EC-ED50-43E4-8A8B-64CE86A880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20">
              <a:extLst>
                <a:ext uri="{FF2B5EF4-FFF2-40B4-BE49-F238E27FC236}">
                  <a16:creationId xmlns:a16="http://schemas.microsoft.com/office/drawing/2014/main" id="{FD854F40-AC43-4F21-9C62-2CE35CFD2B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1">
              <a:extLst>
                <a:ext uri="{FF2B5EF4-FFF2-40B4-BE49-F238E27FC236}">
                  <a16:creationId xmlns:a16="http://schemas.microsoft.com/office/drawing/2014/main" id="{62CCB560-494A-4F74-9DE4-068806A8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2">
              <a:extLst>
                <a:ext uri="{FF2B5EF4-FFF2-40B4-BE49-F238E27FC236}">
                  <a16:creationId xmlns:a16="http://schemas.microsoft.com/office/drawing/2014/main" id="{6F9A05F2-B5D2-4D8A-9A78-14E45C13FE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3">
              <a:extLst>
                <a:ext uri="{FF2B5EF4-FFF2-40B4-BE49-F238E27FC236}">
                  <a16:creationId xmlns:a16="http://schemas.microsoft.com/office/drawing/2014/main" id="{A6373189-19BB-4BEC-84A3-432253E05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4">
              <a:extLst>
                <a:ext uri="{FF2B5EF4-FFF2-40B4-BE49-F238E27FC236}">
                  <a16:creationId xmlns:a16="http://schemas.microsoft.com/office/drawing/2014/main" id="{71AB3122-947A-44DB-B190-A2601C6C95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5">
              <a:extLst>
                <a:ext uri="{FF2B5EF4-FFF2-40B4-BE49-F238E27FC236}">
                  <a16:creationId xmlns:a16="http://schemas.microsoft.com/office/drawing/2014/main" id="{74B4109D-3AFC-4D44-87B1-0CDED3E638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6">
              <a:extLst>
                <a:ext uri="{FF2B5EF4-FFF2-40B4-BE49-F238E27FC236}">
                  <a16:creationId xmlns:a16="http://schemas.microsoft.com/office/drawing/2014/main" id="{44AAD39F-F7C9-4D00-95E0-0465B4E858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7">
              <a:extLst>
                <a:ext uri="{FF2B5EF4-FFF2-40B4-BE49-F238E27FC236}">
                  <a16:creationId xmlns:a16="http://schemas.microsoft.com/office/drawing/2014/main" id="{C1DCAB8D-6EF6-4A84-8D0C-AA9226DEC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8">
              <a:extLst>
                <a:ext uri="{FF2B5EF4-FFF2-40B4-BE49-F238E27FC236}">
                  <a16:creationId xmlns:a16="http://schemas.microsoft.com/office/drawing/2014/main" id="{C407F97F-83CF-4703-B9E0-6335530E32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9">
              <a:extLst>
                <a:ext uri="{FF2B5EF4-FFF2-40B4-BE49-F238E27FC236}">
                  <a16:creationId xmlns:a16="http://schemas.microsoft.com/office/drawing/2014/main" id="{0D8D2363-5D84-4CFF-89AA-3C93C859DB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30">
              <a:extLst>
                <a:ext uri="{FF2B5EF4-FFF2-40B4-BE49-F238E27FC236}">
                  <a16:creationId xmlns:a16="http://schemas.microsoft.com/office/drawing/2014/main" id="{0435A35C-AC99-4E12-8CB0-9C640DAA94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1">
              <a:extLst>
                <a:ext uri="{FF2B5EF4-FFF2-40B4-BE49-F238E27FC236}">
                  <a16:creationId xmlns:a16="http://schemas.microsoft.com/office/drawing/2014/main" id="{F20392CF-2256-4527-836B-2E6F88596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2">
              <a:extLst>
                <a:ext uri="{FF2B5EF4-FFF2-40B4-BE49-F238E27FC236}">
                  <a16:creationId xmlns:a16="http://schemas.microsoft.com/office/drawing/2014/main" id="{C52C3AD3-122C-4010-9C55-B0247F8CCAB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Rectangle 33">
              <a:extLst>
                <a:ext uri="{FF2B5EF4-FFF2-40B4-BE49-F238E27FC236}">
                  <a16:creationId xmlns:a16="http://schemas.microsoft.com/office/drawing/2014/main" id="{EFCB53ED-09C0-4AD7-9BBC-366833D5FE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9" name="Freeform 34">
              <a:extLst>
                <a:ext uri="{FF2B5EF4-FFF2-40B4-BE49-F238E27FC236}">
                  <a16:creationId xmlns:a16="http://schemas.microsoft.com/office/drawing/2014/main" id="{6F309F52-BFCF-47D9-8089-BC049540DB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5">
              <a:extLst>
                <a:ext uri="{FF2B5EF4-FFF2-40B4-BE49-F238E27FC236}">
                  <a16:creationId xmlns:a16="http://schemas.microsoft.com/office/drawing/2014/main" id="{5F9AE85F-C7AA-4761-B468-2E100829BC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Freeform 36">
              <a:extLst>
                <a:ext uri="{FF2B5EF4-FFF2-40B4-BE49-F238E27FC236}">
                  <a16:creationId xmlns:a16="http://schemas.microsoft.com/office/drawing/2014/main" id="{2C81C778-91E5-4AE9-AACB-8566E7A28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7">
              <a:extLst>
                <a:ext uri="{FF2B5EF4-FFF2-40B4-BE49-F238E27FC236}">
                  <a16:creationId xmlns:a16="http://schemas.microsoft.com/office/drawing/2014/main" id="{6C56E0B4-58A0-4B2B-BD56-54121BB8DB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8">
              <a:extLst>
                <a:ext uri="{FF2B5EF4-FFF2-40B4-BE49-F238E27FC236}">
                  <a16:creationId xmlns:a16="http://schemas.microsoft.com/office/drawing/2014/main" id="{88A29CFE-13A6-4509-946F-5C074F856EE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9">
              <a:extLst>
                <a:ext uri="{FF2B5EF4-FFF2-40B4-BE49-F238E27FC236}">
                  <a16:creationId xmlns:a16="http://schemas.microsoft.com/office/drawing/2014/main" id="{00235A0A-018B-4499-AC16-AF83457BF4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40">
              <a:extLst>
                <a:ext uri="{FF2B5EF4-FFF2-40B4-BE49-F238E27FC236}">
                  <a16:creationId xmlns:a16="http://schemas.microsoft.com/office/drawing/2014/main" id="{861DF9B7-50DC-4EBE-8B23-97FE92DBBB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41">
              <a:extLst>
                <a:ext uri="{FF2B5EF4-FFF2-40B4-BE49-F238E27FC236}">
                  <a16:creationId xmlns:a16="http://schemas.microsoft.com/office/drawing/2014/main" id="{69673907-73D7-4729-A911-9BD078EC2E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2">
              <a:extLst>
                <a:ext uri="{FF2B5EF4-FFF2-40B4-BE49-F238E27FC236}">
                  <a16:creationId xmlns:a16="http://schemas.microsoft.com/office/drawing/2014/main" id="{4DC844D3-8053-4EE7-A286-50157B6FD8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3">
              <a:extLst>
                <a:ext uri="{FF2B5EF4-FFF2-40B4-BE49-F238E27FC236}">
                  <a16:creationId xmlns:a16="http://schemas.microsoft.com/office/drawing/2014/main" id="{D67575A0-A45A-4773-874C-16370E3670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4">
              <a:extLst>
                <a:ext uri="{FF2B5EF4-FFF2-40B4-BE49-F238E27FC236}">
                  <a16:creationId xmlns:a16="http://schemas.microsoft.com/office/drawing/2014/main" id="{4327252B-B62B-4DE0-A924-B7F6E40AD9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Rectangle 45">
              <a:extLst>
                <a:ext uri="{FF2B5EF4-FFF2-40B4-BE49-F238E27FC236}">
                  <a16:creationId xmlns:a16="http://schemas.microsoft.com/office/drawing/2014/main" id="{778BC6A7-AC19-497B-A7C6-E447B2EBDA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1" name="Freeform 46">
              <a:extLst>
                <a:ext uri="{FF2B5EF4-FFF2-40B4-BE49-F238E27FC236}">
                  <a16:creationId xmlns:a16="http://schemas.microsoft.com/office/drawing/2014/main" id="{4E79A87B-BF1F-437A-9FED-BE93025E50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7">
              <a:extLst>
                <a:ext uri="{FF2B5EF4-FFF2-40B4-BE49-F238E27FC236}">
                  <a16:creationId xmlns:a16="http://schemas.microsoft.com/office/drawing/2014/main" id="{DFAAF3CC-B4E0-45C8-AC2D-EF0D6D823D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Freeform 48">
              <a:extLst>
                <a:ext uri="{FF2B5EF4-FFF2-40B4-BE49-F238E27FC236}">
                  <a16:creationId xmlns:a16="http://schemas.microsoft.com/office/drawing/2014/main" id="{A5A12C87-1E4A-4664-B2F4-A1C8B656F9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9">
              <a:extLst>
                <a:ext uri="{FF2B5EF4-FFF2-40B4-BE49-F238E27FC236}">
                  <a16:creationId xmlns:a16="http://schemas.microsoft.com/office/drawing/2014/main" id="{B3AF8230-4630-4505-ADDB-16A9B6B377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50">
              <a:extLst>
                <a:ext uri="{FF2B5EF4-FFF2-40B4-BE49-F238E27FC236}">
                  <a16:creationId xmlns:a16="http://schemas.microsoft.com/office/drawing/2014/main" id="{33F93F6D-724D-42F3-AF1D-3081EAB5D1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51">
              <a:extLst>
                <a:ext uri="{FF2B5EF4-FFF2-40B4-BE49-F238E27FC236}">
                  <a16:creationId xmlns:a16="http://schemas.microsoft.com/office/drawing/2014/main" id="{F5DD7A8F-FB67-4E79-80DB-0FAF3A0989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2">
              <a:extLst>
                <a:ext uri="{FF2B5EF4-FFF2-40B4-BE49-F238E27FC236}">
                  <a16:creationId xmlns:a16="http://schemas.microsoft.com/office/drawing/2014/main" id="{7B140A84-E89E-4A80-9DF8-7BCA45F9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3">
              <a:extLst>
                <a:ext uri="{FF2B5EF4-FFF2-40B4-BE49-F238E27FC236}">
                  <a16:creationId xmlns:a16="http://schemas.microsoft.com/office/drawing/2014/main" id="{279E1D6A-EFE2-44C6-A5BF-DFADF0DC91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4">
              <a:extLst>
                <a:ext uri="{FF2B5EF4-FFF2-40B4-BE49-F238E27FC236}">
                  <a16:creationId xmlns:a16="http://schemas.microsoft.com/office/drawing/2014/main" id="{C9FA2204-561F-4ABB-988C-03053820F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5">
              <a:extLst>
                <a:ext uri="{FF2B5EF4-FFF2-40B4-BE49-F238E27FC236}">
                  <a16:creationId xmlns:a16="http://schemas.microsoft.com/office/drawing/2014/main" id="{8BD7D04E-AC0A-424F-BC40-28842DAFFA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6">
              <a:extLst>
                <a:ext uri="{FF2B5EF4-FFF2-40B4-BE49-F238E27FC236}">
                  <a16:creationId xmlns:a16="http://schemas.microsoft.com/office/drawing/2014/main" id="{32B616A2-FE09-47DD-B58C-12EE58B7C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7">
              <a:extLst>
                <a:ext uri="{FF2B5EF4-FFF2-40B4-BE49-F238E27FC236}">
                  <a16:creationId xmlns:a16="http://schemas.microsoft.com/office/drawing/2014/main" id="{08C5EAF5-6064-484E-BA05-80D09D84EA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8">
              <a:extLst>
                <a:ext uri="{FF2B5EF4-FFF2-40B4-BE49-F238E27FC236}">
                  <a16:creationId xmlns:a16="http://schemas.microsoft.com/office/drawing/2014/main" id="{F11D90DF-D275-4725-884C-77E5E01D8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66" name="Rectangle 65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67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69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72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3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4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5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6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7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8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79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0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1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2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3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4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5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6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7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8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89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0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91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7F9975B-AE5D-9E24-815A-282578344C0E}"/>
              </a:ext>
            </a:extLst>
          </p:cNvPr>
          <p:cNvSpPr txBox="1"/>
          <p:nvPr/>
        </p:nvSpPr>
        <p:spPr>
          <a:xfrm>
            <a:off x="2667000" y="2328334"/>
            <a:ext cx="6858000" cy="136789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800" cap="all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0109027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79991A-9675-2185-0C7A-FDD0CB301E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/>
              <a:t>AIM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54D88BC-C1AB-EB47-5E3A-0FD3E92E08C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3838333"/>
              </p:ext>
            </p:extLst>
          </p:nvPr>
        </p:nvGraphicFramePr>
        <p:xfrm>
          <a:off x="1141413" y="2418820"/>
          <a:ext cx="9906000" cy="314272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6887149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6270675-9512-4978-8583-36659256EE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7C794E-F8F9-6BE1-3511-76B90FBFF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Domain: Music</a:t>
            </a:r>
          </a:p>
        </p:txBody>
      </p:sp>
      <p:graphicFrame>
        <p:nvGraphicFramePr>
          <p:cNvPr id="12" name="Content Placeholder 2">
            <a:extLst>
              <a:ext uri="{FF2B5EF4-FFF2-40B4-BE49-F238E27FC236}">
                <a16:creationId xmlns:a16="http://schemas.microsoft.com/office/drawing/2014/main" id="{0DD24DC8-195A-C6F2-0757-CADD67EED0C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0074545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58539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Members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Manan </a:t>
            </a: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Dalal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(MUD200000)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Lipi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Patel(LDP210000)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Namrata </a:t>
            </a: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Thaker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(NDT200003)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Akash Ramani(AXR200012)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Fenil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Godhani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(FKG210000)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Shingvi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(YXS210018)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Yash </a:t>
            </a: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Kolhe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(YSK210001)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Nishant Ramani(NXR210001)</a:t>
            </a:r>
          </a:p>
          <a:p>
            <a:pPr marL="514350" lvl="0" indent="-514350">
              <a:lnSpc>
                <a:spcPct val="110000"/>
              </a:lnSpc>
              <a:buFont typeface="+mj-lt"/>
              <a:buAutoNum type="arabicPeriod"/>
            </a:pPr>
            <a:r>
              <a:rPr lang="en-US" sz="2200" err="1">
                <a:latin typeface="Times New Roman" panose="02020603050405020304" pitchFamily="18" charset="0"/>
                <a:cs typeface="Times New Roman" panose="02020603050405020304" pitchFamily="18" charset="0"/>
              </a:rPr>
              <a:t>Nischal</a:t>
            </a:r>
            <a:r>
              <a:rPr 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Sudeep(NTS200000)</a:t>
            </a:r>
          </a:p>
          <a:p>
            <a:pPr>
              <a:lnSpc>
                <a:spcPct val="110000"/>
              </a:lnSpc>
            </a:pPr>
            <a:endParaRPr lang="en-US" sz="2200"/>
          </a:p>
        </p:txBody>
      </p:sp>
    </p:spTree>
    <p:extLst>
      <p:ext uri="{BB962C8B-B14F-4D97-AF65-F5344CB8AC3E}">
        <p14:creationId xmlns:p14="http://schemas.microsoft.com/office/powerpoint/2010/main" val="1469847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A3E352-E40B-5343-8D4B-C98BFB81C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</a:t>
            </a:r>
            <a:r>
              <a:rPr 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TEams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D12B3B-2FC5-63EA-5461-ECF92AA5ED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2774647" cy="4697413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Front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 err="1"/>
              <a:t>Nishchal</a:t>
            </a:r>
            <a:r>
              <a:rPr lang="en-US" sz="2200" dirty="0"/>
              <a:t> Sudeep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Kohle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Back End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Manan Dalal</a:t>
            </a:r>
          </a:p>
          <a:p>
            <a:pPr marL="457200" indent="-457200">
              <a:lnSpc>
                <a:spcPct val="110000"/>
              </a:lnSpc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</p:txBody>
      </p:sp>
      <p:sp>
        <p:nvSpPr>
          <p:cNvPr id="38" name="Content Placeholder 2">
            <a:extLst>
              <a:ext uri="{FF2B5EF4-FFF2-40B4-BE49-F238E27FC236}">
                <a16:creationId xmlns:a16="http://schemas.microsoft.com/office/drawing/2014/main" id="{F89A14DA-CDBD-93AA-276E-2FBDDCDCDFE3}"/>
              </a:ext>
            </a:extLst>
          </p:cNvPr>
          <p:cNvSpPr txBox="1">
            <a:spLocks/>
          </p:cNvSpPr>
          <p:nvPr/>
        </p:nvSpPr>
        <p:spPr>
          <a:xfrm>
            <a:off x="7990114" y="1061130"/>
            <a:ext cx="2774647" cy="469741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2800" u="sng" dirty="0"/>
              <a:t>Web Scraping 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Yash </a:t>
            </a:r>
            <a:r>
              <a:rPr lang="en-US" sz="2200" dirty="0" err="1"/>
              <a:t>Shingvi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Namrata </a:t>
            </a:r>
            <a:r>
              <a:rPr lang="en-US" sz="2200" dirty="0" err="1"/>
              <a:t>Thaker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endParaRPr lang="en-US" sz="2200" dirty="0"/>
          </a:p>
          <a:p>
            <a:pPr marL="0" indent="0">
              <a:lnSpc>
                <a:spcPct val="110000"/>
              </a:lnSpc>
              <a:buFont typeface="Arial" panose="020B0604020202020204" pitchFamily="34" charset="0"/>
              <a:buNone/>
            </a:pPr>
            <a:r>
              <a:rPr lang="en-US" sz="3000" u="sng" dirty="0"/>
              <a:t>Documentation</a:t>
            </a:r>
            <a:endParaRPr lang="en-US" sz="2200" u="sng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Lipi</a:t>
            </a:r>
            <a:r>
              <a:rPr lang="en-US" sz="2200" dirty="0"/>
              <a:t> Patel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 err="1"/>
              <a:t>Fenil</a:t>
            </a:r>
            <a:r>
              <a:rPr lang="en-US" sz="2200" dirty="0"/>
              <a:t> </a:t>
            </a:r>
            <a:r>
              <a:rPr lang="en-US" sz="2200" dirty="0" err="1"/>
              <a:t>Godhani</a:t>
            </a:r>
            <a:endParaRPr lang="en-US" sz="2200" dirty="0"/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Akash Ramani</a:t>
            </a:r>
          </a:p>
          <a:p>
            <a:pPr marL="457200" indent="-457200">
              <a:lnSpc>
                <a:spcPct val="110000"/>
              </a:lnSpc>
              <a:buFont typeface="Arial" panose="020B0604020202020204" pitchFamily="34" charset="0"/>
              <a:buAutoNum type="arabicParenR"/>
            </a:pPr>
            <a:r>
              <a:rPr lang="en-US" sz="2200" dirty="0"/>
              <a:t>Nishant Ramani</a:t>
            </a:r>
          </a:p>
        </p:txBody>
      </p:sp>
    </p:spTree>
    <p:extLst>
      <p:ext uri="{BB962C8B-B14F-4D97-AF65-F5344CB8AC3E}">
        <p14:creationId xmlns:p14="http://schemas.microsoft.com/office/powerpoint/2010/main" val="3773575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D7A4700-3BB8-F7F3-4425-0FF0BFE9A6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D0327-831F-2E78-1445-1D7A885B2D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Case sensitive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Hyperlink enforcement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Specifying OR/AND/NOT Search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Multiple search engines to run concurrently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 Deletion of out-of-date URL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Listing of the query result in ascending alphabetical order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Most frequently search query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Setting the number of results to show per page, and navigation between pages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Autofill, while correcting typographical errors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700">
                <a:latin typeface="Times New Roman" panose="02020603050405020304" pitchFamily="18" charset="0"/>
                <a:cs typeface="Times New Roman" panose="02020603050405020304" pitchFamily="18" charset="0"/>
              </a:rPr>
              <a:t>Filtering out symbols that are not meaningful, according to the user configuration</a:t>
            </a:r>
          </a:p>
          <a:p>
            <a:pPr marL="0" indent="0">
              <a:lnSpc>
                <a:spcPct val="110000"/>
              </a:lnSpc>
              <a:buNone/>
            </a:pP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5729918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8160693-8640-7A90-065E-D9D059D0A1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Non-Functional Requirements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16E42F-3A03-4BCA-88F7-AC8A19B65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15467" y="1093788"/>
            <a:ext cx="5831944" cy="4697413"/>
          </a:xfrm>
        </p:spPr>
        <p:txBody>
          <a:bodyPr>
            <a:normAutofit/>
          </a:bodyPr>
          <a:lstStyle/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User Friendly: It should be easy to understand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Portable: Search Engine should be able to run on any system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Enhancive: Can add new features and functionality as time goes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Responsive: The search engine should give results within a few milliseconds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Adaptive: It should be able to adapt any new changes in system without affecting any other functionalities. </a:t>
            </a:r>
          </a:p>
          <a:p>
            <a:pPr marL="457200" lvl="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900">
                <a:latin typeface="Times New Roman" panose="02020603050405020304" pitchFamily="18" charset="0"/>
                <a:cs typeface="Times New Roman" panose="02020603050405020304" pitchFamily="18" charset="0"/>
              </a:rPr>
              <a:t>Concurrency: More than one user can be able to access the search engine simultaneously. </a:t>
            </a:r>
          </a:p>
          <a:p>
            <a:pPr>
              <a:lnSpc>
                <a:spcPct val="110000"/>
              </a:lnSpc>
            </a:pPr>
            <a:endParaRPr lang="en-US" sz="1900"/>
          </a:p>
        </p:txBody>
      </p:sp>
    </p:spTree>
    <p:extLst>
      <p:ext uri="{BB962C8B-B14F-4D97-AF65-F5344CB8AC3E}">
        <p14:creationId xmlns:p14="http://schemas.microsoft.com/office/powerpoint/2010/main" val="9470961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BFC9644-673A-459F-B3C5-9310A4E50E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ADB9295-9645-4BF2-ADFD-75800B7FAD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bg2">
              <a:lumMod val="60000"/>
              <a:lumOff val="40000"/>
              <a:alpha val="60000"/>
            </a:schemeClr>
          </a:solidFill>
        </p:grpSpPr>
        <p:sp>
          <p:nvSpPr>
            <p:cNvPr id="11" name="Rectangle 5">
              <a:extLst>
                <a:ext uri="{FF2B5EF4-FFF2-40B4-BE49-F238E27FC236}">
                  <a16:creationId xmlns:a16="http://schemas.microsoft.com/office/drawing/2014/main" id="{95B061E9-E435-4E1B-B160-96584A1166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3CD7972E-7D38-40EE-A80B-E2A848811E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524A3B55-746F-419F-8CFF-5F3A4BE143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8">
              <a:extLst>
                <a:ext uri="{FF2B5EF4-FFF2-40B4-BE49-F238E27FC236}">
                  <a16:creationId xmlns:a16="http://schemas.microsoft.com/office/drawing/2014/main" id="{9C63219B-AD72-4494-935E-F5C70DB549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9">
              <a:extLst>
                <a:ext uri="{FF2B5EF4-FFF2-40B4-BE49-F238E27FC236}">
                  <a16:creationId xmlns:a16="http://schemas.microsoft.com/office/drawing/2014/main" id="{15B41FD2-05E2-44E7-8760-09E65D1C60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10">
              <a:extLst>
                <a:ext uri="{FF2B5EF4-FFF2-40B4-BE49-F238E27FC236}">
                  <a16:creationId xmlns:a16="http://schemas.microsoft.com/office/drawing/2014/main" id="{FE6D63D0-3347-4EE2-8F65-F1C32168FA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1">
              <a:extLst>
                <a:ext uri="{FF2B5EF4-FFF2-40B4-BE49-F238E27FC236}">
                  <a16:creationId xmlns:a16="http://schemas.microsoft.com/office/drawing/2014/main" id="{538A46A3-DB16-45D5-B636-03EFE39FE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2">
              <a:extLst>
                <a:ext uri="{FF2B5EF4-FFF2-40B4-BE49-F238E27FC236}">
                  <a16:creationId xmlns:a16="http://schemas.microsoft.com/office/drawing/2014/main" id="{0B8A2B0E-823F-4BE8-9359-45143BB124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3">
              <a:extLst>
                <a:ext uri="{FF2B5EF4-FFF2-40B4-BE49-F238E27FC236}">
                  <a16:creationId xmlns:a16="http://schemas.microsoft.com/office/drawing/2014/main" id="{44516B3C-A8BE-46FC-B643-3DFEB7F283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4">
              <a:extLst>
                <a:ext uri="{FF2B5EF4-FFF2-40B4-BE49-F238E27FC236}">
                  <a16:creationId xmlns:a16="http://schemas.microsoft.com/office/drawing/2014/main" id="{59FD699C-3920-4E57-BE27-165A3F036C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5">
              <a:extLst>
                <a:ext uri="{FF2B5EF4-FFF2-40B4-BE49-F238E27FC236}">
                  <a16:creationId xmlns:a16="http://schemas.microsoft.com/office/drawing/2014/main" id="{0FB0C02E-3F53-4889-8ADF-80DBC43F69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Line 16">
              <a:extLst>
                <a:ext uri="{FF2B5EF4-FFF2-40B4-BE49-F238E27FC236}">
                  <a16:creationId xmlns:a16="http://schemas.microsoft.com/office/drawing/2014/main" id="{F8A0C89C-946F-4BCD-8A27-BB73E37FE5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3" name="Freeform 17">
              <a:extLst>
                <a:ext uri="{FF2B5EF4-FFF2-40B4-BE49-F238E27FC236}">
                  <a16:creationId xmlns:a16="http://schemas.microsoft.com/office/drawing/2014/main" id="{70C83EAF-4E92-4849-A240-B257871D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8">
              <a:extLst>
                <a:ext uri="{FF2B5EF4-FFF2-40B4-BE49-F238E27FC236}">
                  <a16:creationId xmlns:a16="http://schemas.microsoft.com/office/drawing/2014/main" id="{320FD164-4D7A-469C-B3F4-B926BFACF5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9">
              <a:extLst>
                <a:ext uri="{FF2B5EF4-FFF2-40B4-BE49-F238E27FC236}">
                  <a16:creationId xmlns:a16="http://schemas.microsoft.com/office/drawing/2014/main" id="{F6E14D9A-4E63-48FF-95C5-9E8DDFF86C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20">
              <a:extLst>
                <a:ext uri="{FF2B5EF4-FFF2-40B4-BE49-F238E27FC236}">
                  <a16:creationId xmlns:a16="http://schemas.microsoft.com/office/drawing/2014/main" id="{F3DCD24F-3CA8-4404-B22C-E4C928995F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Rectangle 21">
              <a:extLst>
                <a:ext uri="{FF2B5EF4-FFF2-40B4-BE49-F238E27FC236}">
                  <a16:creationId xmlns:a16="http://schemas.microsoft.com/office/drawing/2014/main" id="{8AD2E827-32A3-4BE4-9CC6-8315629177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" name="Freeform 22">
              <a:extLst>
                <a:ext uri="{FF2B5EF4-FFF2-40B4-BE49-F238E27FC236}">
                  <a16:creationId xmlns:a16="http://schemas.microsoft.com/office/drawing/2014/main" id="{47FB2CCC-1230-494F-B2D1-F05E5B8ED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3">
              <a:extLst>
                <a:ext uri="{FF2B5EF4-FFF2-40B4-BE49-F238E27FC236}">
                  <a16:creationId xmlns:a16="http://schemas.microsoft.com/office/drawing/2014/main" id="{A5F44514-9274-47E3-9243-CA9356C166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4">
              <a:extLst>
                <a:ext uri="{FF2B5EF4-FFF2-40B4-BE49-F238E27FC236}">
                  <a16:creationId xmlns:a16="http://schemas.microsoft.com/office/drawing/2014/main" id="{D06192CD-AD86-4DCA-8B53-4ACCA46583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5">
              <a:extLst>
                <a:ext uri="{FF2B5EF4-FFF2-40B4-BE49-F238E27FC236}">
                  <a16:creationId xmlns:a16="http://schemas.microsoft.com/office/drawing/2014/main" id="{99E9203A-21E4-46D8-981A-4B28CA320A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6">
              <a:extLst>
                <a:ext uri="{FF2B5EF4-FFF2-40B4-BE49-F238E27FC236}">
                  <a16:creationId xmlns:a16="http://schemas.microsoft.com/office/drawing/2014/main" id="{32FCE9B6-FB52-4045-8DCC-E5959B9A40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7">
              <a:extLst>
                <a:ext uri="{FF2B5EF4-FFF2-40B4-BE49-F238E27FC236}">
                  <a16:creationId xmlns:a16="http://schemas.microsoft.com/office/drawing/2014/main" id="{E4A7025C-CDE8-429A-BBB9-E7380C9623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8">
              <a:extLst>
                <a:ext uri="{FF2B5EF4-FFF2-40B4-BE49-F238E27FC236}">
                  <a16:creationId xmlns:a16="http://schemas.microsoft.com/office/drawing/2014/main" id="{A4EA0256-5DF5-437A-98A7-B79F3E6BB8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9">
              <a:extLst>
                <a:ext uri="{FF2B5EF4-FFF2-40B4-BE49-F238E27FC236}">
                  <a16:creationId xmlns:a16="http://schemas.microsoft.com/office/drawing/2014/main" id="{90C9433D-9E1C-493B-BEBD-C3081FFA32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30">
              <a:extLst>
                <a:ext uri="{FF2B5EF4-FFF2-40B4-BE49-F238E27FC236}">
                  <a16:creationId xmlns:a16="http://schemas.microsoft.com/office/drawing/2014/main" id="{352B39BB-F298-4285-A709-1FBA0CB722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1">
              <a:extLst>
                <a:ext uri="{FF2B5EF4-FFF2-40B4-BE49-F238E27FC236}">
                  <a16:creationId xmlns:a16="http://schemas.microsoft.com/office/drawing/2014/main" id="{31CAF2A0-CBA0-4E86-AA87-8750EC1AFB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D126A91-DECA-4026-CCA2-DDBBE859C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9015" y="1093787"/>
            <a:ext cx="3059969" cy="4697413"/>
          </a:xfrm>
        </p:spPr>
        <p:txBody>
          <a:bodyPr>
            <a:norm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Big picture diagram</a:t>
            </a:r>
          </a:p>
        </p:txBody>
      </p:sp>
      <p:sp useBgFill="1">
        <p:nvSpPr>
          <p:cNvPr id="39" name="Round Diagonal Corner Rectangle 7">
            <a:extLst>
              <a:ext uri="{FF2B5EF4-FFF2-40B4-BE49-F238E27FC236}">
                <a16:creationId xmlns:a16="http://schemas.microsoft.com/office/drawing/2014/main" id="{7D1C411D-0818-4640-8657-2AF78250C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5084" y="0"/>
            <a:ext cx="7566916" cy="6848476"/>
          </a:xfrm>
          <a:prstGeom prst="round2DiagRect">
            <a:avLst>
              <a:gd name="adj1" fmla="val 0"/>
              <a:gd name="adj2" fmla="val 0"/>
            </a:avLst>
          </a:prstGeom>
          <a:ln w="19050" cap="sq">
            <a:noFill/>
            <a:miter lim="800000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8" name="Content Placeholder 37" descr="Diagram, schematic&#10;&#10;Description automatically generated">
            <a:extLst>
              <a:ext uri="{FF2B5EF4-FFF2-40B4-BE49-F238E27FC236}">
                <a16:creationId xmlns:a16="http://schemas.microsoft.com/office/drawing/2014/main" id="{E577634A-451C-A483-97BD-3925B668E1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33084" y="442240"/>
            <a:ext cx="6009580" cy="6143617"/>
          </a:xfrm>
        </p:spPr>
      </p:pic>
    </p:spTree>
    <p:extLst>
      <p:ext uri="{BB962C8B-B14F-4D97-AF65-F5344CB8AC3E}">
        <p14:creationId xmlns:p14="http://schemas.microsoft.com/office/powerpoint/2010/main" val="1726690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p14="http://schemas.microsoft.com/office/powerpoint/2010/main" xmlns:a14="http://schemas.microsoft.com/office/drawing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343" name="Group 240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42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3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46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2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1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4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83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7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8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9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0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1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2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3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4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5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p14="http://schemas.microsoft.com/office/powerpoint/2010/main" xmlns:a14="http://schemas.microsoft.com/office/drawing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2BDA1416-4438-4A3C-EB77-E8B66D854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/>
              <a:t>Domain model diagram</a:t>
            </a:r>
          </a:p>
        </p:txBody>
      </p:sp>
      <p:sp>
        <p:nvSpPr>
          <p:cNvPr id="344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80837D36-D191-4266-1E94-E4E83D369B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029" r="1" b="4229"/>
          <a:stretch/>
        </p:blipFill>
        <p:spPr>
          <a:xfrm>
            <a:off x="973635" y="951493"/>
            <a:ext cx="10266669" cy="297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1099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{BE2488B6-B81F-7948-A092-E862F261E434}tf10001122</Template>
  <TotalTime>668</TotalTime>
  <Words>432</Words>
  <Application>Microsoft Office PowerPoint</Application>
  <PresentationFormat>Widescreen</PresentationFormat>
  <Paragraphs>76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Times New Roman</vt:lpstr>
      <vt:lpstr>Tw Cen MT</vt:lpstr>
      <vt:lpstr>Circuit</vt:lpstr>
      <vt:lpstr>TECH TUNES   A MODERNISED Music Search Engine</vt:lpstr>
      <vt:lpstr>AIM</vt:lpstr>
      <vt:lpstr>Domain: Music</vt:lpstr>
      <vt:lpstr>Members</vt:lpstr>
      <vt:lpstr>OUR TEams</vt:lpstr>
      <vt:lpstr>Functional Requirements</vt:lpstr>
      <vt:lpstr>Non-Functional Requirements</vt:lpstr>
      <vt:lpstr>Big picture diagram</vt:lpstr>
      <vt:lpstr>Domain model diagram</vt:lpstr>
      <vt:lpstr>USE CASE  DIaGRAM</vt:lpstr>
      <vt:lpstr>Class Diagram</vt:lpstr>
      <vt:lpstr>Sequence diagram: user search</vt:lpstr>
      <vt:lpstr>Sequence diagram: User clicks url </vt:lpstr>
      <vt:lpstr>Sequence diagram: administrator crawl request</vt:lpstr>
      <vt:lpstr>Sequence diagram: administrator login </vt:lpstr>
      <vt:lpstr>System architecture</vt:lpstr>
      <vt:lpstr>Demo</vt:lpstr>
      <vt:lpstr>Future planning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tunes  Music Engine</dc:title>
  <dc:creator>Patel, Lipi Dharmendra</dc:creator>
  <cp:lastModifiedBy>Dalal, Manan Uday</cp:lastModifiedBy>
  <cp:revision>5</cp:revision>
  <dcterms:created xsi:type="dcterms:W3CDTF">2022-06-16T01:08:51Z</dcterms:created>
  <dcterms:modified xsi:type="dcterms:W3CDTF">2022-06-25T19:32:54Z</dcterms:modified>
</cp:coreProperties>
</file>

<file path=docProps/thumbnail.jpeg>
</file>